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8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cDtJ69biYlDGIBW86Ot/g==" hashData="1yJAaJpUUUlsg3xI6FD73RiaP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143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0050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6493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5790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7385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6240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4864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331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1251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0844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5214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773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631EB-BEC1-4638-9DC3-329017635D44}" type="datetimeFigureOut">
              <a:rPr lang="es-ES" smtClean="0"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0AF10-64C6-4546-8DD8-95854B9EB1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659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Dia15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0"/>
            <a:ext cx="3071812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Kép 2" descr="Dia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8513"/>
            <a:ext cx="3000375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Kép 3" descr="Dia5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71813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Kép 4" descr="Dia12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0"/>
            <a:ext cx="3071813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Kép 5" descr="Dia9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4554538"/>
            <a:ext cx="3071812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Kép 6" descr="Dia25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4643438"/>
            <a:ext cx="3071813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Kép 7" descr="Dia43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3024188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Kép 8" descr="Dia30.JP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2286000"/>
            <a:ext cx="3071812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Kép 9" descr="Dia24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2357438"/>
            <a:ext cx="3071813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ím 10"/>
          <p:cNvSpPr>
            <a:spLocks noGrp="1"/>
          </p:cNvSpPr>
          <p:nvPr>
            <p:ph type="ctrTitle"/>
          </p:nvPr>
        </p:nvSpPr>
        <p:spPr>
          <a:xfrm>
            <a:off x="-180528" y="2361407"/>
            <a:ext cx="9786938" cy="13573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6000" dirty="0" smtClean="0">
                <a:solidFill>
                  <a:srgbClr val="FFC000"/>
                </a:solidFill>
                <a:latin typeface="Harlow Solid Italic" pitchFamily="82" charset="0"/>
              </a:rPr>
              <a:t>Simplemente </a:t>
            </a:r>
            <a:r>
              <a:rPr lang="hu-HU" sz="6000" dirty="0">
                <a:solidFill>
                  <a:srgbClr val="FFC000"/>
                </a:solidFill>
                <a:latin typeface="Harlow Solid Italic" pitchFamily="82" charset="0"/>
              </a:rPr>
              <a:t>maravilloso</a:t>
            </a:r>
            <a:endParaRPr lang="hu-HU" sz="8900" dirty="0">
              <a:solidFill>
                <a:srgbClr val="FFFF00"/>
              </a:solidFill>
              <a:latin typeface="Harlow Solid Italic" pitchFamily="82" charset="0"/>
            </a:endParaRPr>
          </a:p>
        </p:txBody>
      </p:sp>
      <p:sp>
        <p:nvSpPr>
          <p:cNvPr id="12" name="Alcím 11"/>
          <p:cNvSpPr>
            <a:spLocks noGrp="1"/>
          </p:cNvSpPr>
          <p:nvPr>
            <p:ph type="subTitle" idx="1"/>
          </p:nvPr>
        </p:nvSpPr>
        <p:spPr>
          <a:xfrm>
            <a:off x="0" y="4714875"/>
            <a:ext cx="9144000" cy="2143125"/>
          </a:xfrm>
        </p:spPr>
        <p:txBody>
          <a:bodyPr/>
          <a:lstStyle/>
          <a:p>
            <a:r>
              <a:rPr lang="hu-HU" sz="24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aut.</a:t>
            </a:r>
          </a:p>
        </p:txBody>
      </p:sp>
    </p:spTree>
    <p:extLst>
      <p:ext uri="{BB962C8B-B14F-4D97-AF65-F5344CB8AC3E}">
        <p14:creationId xmlns:p14="http://schemas.microsoft.com/office/powerpoint/2010/main" val="1126908036"/>
      </p:ext>
    </p:extLst>
  </p:cSld>
  <p:clrMapOvr>
    <a:masterClrMapping/>
  </p:clrMapOvr>
  <p:transition advClick="0" advTm="4000">
    <p:sndAc>
      <p:stSnd>
        <p:snd r:embed="rId2" name="The Beatles -Bec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beau-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938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3" descr="Dia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138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Di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847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Di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19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Di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25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Di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71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Dia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71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beau.,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812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Dia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416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Dia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95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Dia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584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Dia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7605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Dia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638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Dia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124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Di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38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Dia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073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Dia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021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Dia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922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Dia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262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Dia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60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Di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25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Dia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60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Dia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757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Dia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0865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Dia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655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Dia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96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Dia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377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Dia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4573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Dia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173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Di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902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Dia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60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Dia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415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Dia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14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Dia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13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Dia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857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Dia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58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Dia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427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Dia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513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Dia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99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Dia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2536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Dia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55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Dia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180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Dia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05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Dia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774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Dia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669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Dia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6080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Dia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45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tá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1959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Dia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0" y="6000750"/>
            <a:ext cx="9144000" cy="8572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dirty="0" err="1" smtClean="0">
                <a:solidFill>
                  <a:srgbClr val="00B0F0"/>
                </a:solidFill>
                <a:latin typeface="Script MT Bold" pitchFamily="66" charset="0"/>
              </a:rPr>
              <a:t>Photos</a:t>
            </a:r>
            <a:r>
              <a:rPr lang="hu-HU" sz="2800" dirty="0" smtClean="0">
                <a:solidFill>
                  <a:srgbClr val="92D050"/>
                </a:solidFill>
                <a:latin typeface="Script MT Bold" pitchFamily="66" charset="0"/>
              </a:rPr>
              <a:t> - </a:t>
            </a:r>
            <a:r>
              <a:rPr lang="hu-HU" sz="2800" dirty="0" smtClean="0">
                <a:solidFill>
                  <a:srgbClr val="FFFF00"/>
                </a:solidFill>
                <a:latin typeface="Script MT Bold" pitchFamily="66" charset="0"/>
              </a:rPr>
              <a:t>WWW</a:t>
            </a:r>
            <a:r>
              <a:rPr lang="hu-HU" sz="2800" dirty="0" smtClean="0">
                <a:solidFill>
                  <a:srgbClr val="92D050"/>
                </a:solidFill>
                <a:latin typeface="Script MT Bold" pitchFamily="66" charset="0"/>
              </a:rPr>
              <a:t> – </a:t>
            </a:r>
            <a:r>
              <a:rPr lang="hu-HU" sz="2800" dirty="0" err="1" smtClean="0">
                <a:solidFill>
                  <a:srgbClr val="00B0F0"/>
                </a:solidFill>
                <a:latin typeface="Script MT Bold" pitchFamily="66" charset="0"/>
              </a:rPr>
              <a:t>music</a:t>
            </a:r>
            <a:r>
              <a:rPr lang="hu-HU" sz="2800" dirty="0" smtClean="0">
                <a:solidFill>
                  <a:srgbClr val="92D050"/>
                </a:solidFill>
                <a:latin typeface="Script MT Bold" pitchFamily="66" charset="0"/>
              </a:rPr>
              <a:t> -   </a:t>
            </a:r>
            <a:r>
              <a:rPr lang="hu-HU" sz="2800" dirty="0" smtClean="0">
                <a:solidFill>
                  <a:srgbClr val="FFFF00"/>
                </a:solidFill>
                <a:latin typeface="Script MT Bold" pitchFamily="66" charset="0"/>
              </a:rPr>
              <a:t>Beatles –</a:t>
            </a:r>
            <a:r>
              <a:rPr lang="hu-HU" sz="2800" dirty="0" smtClean="0">
                <a:solidFill>
                  <a:srgbClr val="92D050"/>
                </a:solidFill>
                <a:latin typeface="Script MT Bold" pitchFamily="66" charset="0"/>
              </a:rPr>
              <a:t> </a:t>
            </a:r>
            <a:r>
              <a:rPr lang="hu-HU" sz="2800" dirty="0" err="1" smtClean="0">
                <a:solidFill>
                  <a:srgbClr val="00B0F0"/>
                </a:solidFill>
                <a:latin typeface="Script MT Bold" pitchFamily="66" charset="0"/>
              </a:rPr>
              <a:t>created</a:t>
            </a:r>
            <a:r>
              <a:rPr lang="hu-HU" sz="2800" dirty="0" smtClean="0">
                <a:solidFill>
                  <a:srgbClr val="92D050"/>
                </a:solidFill>
                <a:latin typeface="Script MT Bold" pitchFamily="66" charset="0"/>
              </a:rPr>
              <a:t> -  </a:t>
            </a:r>
            <a:r>
              <a:rPr lang="hu-HU" sz="2800" dirty="0" smtClean="0">
                <a:solidFill>
                  <a:srgbClr val="FFFF00"/>
                </a:solidFill>
                <a:latin typeface="Script MT Bold" pitchFamily="66" charset="0"/>
              </a:rPr>
              <a:t>Consul</a:t>
            </a:r>
            <a:r>
              <a:rPr lang="hu-HU" sz="2800" dirty="0" smtClean="0">
                <a:solidFill>
                  <a:srgbClr val="92D050"/>
                </a:solidFill>
                <a:latin typeface="Script MT Bold" pitchFamily="66" charset="0"/>
              </a:rPr>
              <a:t/>
            </a:r>
            <a:br>
              <a:rPr lang="hu-HU" sz="2800" dirty="0" smtClean="0">
                <a:solidFill>
                  <a:srgbClr val="92D050"/>
                </a:solidFill>
                <a:latin typeface="Script MT Bold" pitchFamily="66" charset="0"/>
              </a:rPr>
            </a:br>
            <a:endParaRPr lang="hu-HU" sz="2800" dirty="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202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31</Words>
  <Application>Microsoft Office PowerPoint</Application>
  <PresentationFormat>Presentación en pantalla (4:3)</PresentationFormat>
  <Paragraphs>5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Simplemente maravilloso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Photos - WWW – music -   Beatles – created -  Consul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Simplemente maravilloso</dc:title>
  <dc:creator>Jose Luis</dc:creator>
  <cp:lastModifiedBy>Jose Luis</cp:lastModifiedBy>
  <cp:revision>3</cp:revision>
  <dcterms:created xsi:type="dcterms:W3CDTF">2020-08-31T08:05:08Z</dcterms:created>
  <dcterms:modified xsi:type="dcterms:W3CDTF">2020-08-31T08:07:31Z</dcterms:modified>
</cp:coreProperties>
</file>