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04" r:id="rId3"/>
    <p:sldId id="417" r:id="rId4"/>
    <p:sldId id="410" r:id="rId5"/>
    <p:sldId id="275" r:id="rId6"/>
    <p:sldId id="320" r:id="rId7"/>
    <p:sldId id="403" r:id="rId8"/>
    <p:sldId id="258" r:id="rId9"/>
    <p:sldId id="301" r:id="rId10"/>
    <p:sldId id="434" r:id="rId11"/>
    <p:sldId id="392" r:id="rId12"/>
    <p:sldId id="408" r:id="rId13"/>
    <p:sldId id="390" r:id="rId14"/>
    <p:sldId id="433" r:id="rId15"/>
    <p:sldId id="430" r:id="rId16"/>
    <p:sldId id="405" r:id="rId17"/>
    <p:sldId id="342" r:id="rId18"/>
    <p:sldId id="406" r:id="rId19"/>
    <p:sldId id="383" r:id="rId20"/>
    <p:sldId id="380" r:id="rId21"/>
    <p:sldId id="416" r:id="rId22"/>
    <p:sldId id="377" r:id="rId23"/>
    <p:sldId id="424" r:id="rId24"/>
    <p:sldId id="374" r:id="rId25"/>
    <p:sldId id="373" r:id="rId26"/>
    <p:sldId id="366" r:id="rId27"/>
    <p:sldId id="395" r:id="rId28"/>
    <p:sldId id="418" r:id="rId29"/>
    <p:sldId id="415" r:id="rId30"/>
    <p:sldId id="363" r:id="rId31"/>
    <p:sldId id="365" r:id="rId32"/>
    <p:sldId id="400" r:id="rId33"/>
    <p:sldId id="432" r:id="rId34"/>
    <p:sldId id="398" r:id="rId35"/>
    <p:sldId id="355" r:id="rId36"/>
    <p:sldId id="402" r:id="rId37"/>
    <p:sldId id="321" r:id="rId38"/>
    <p:sldId id="259" r:id="rId39"/>
    <p:sldId id="436" r:id="rId40"/>
    <p:sldId id="411" r:id="rId41"/>
    <p:sldId id="262" r:id="rId42"/>
    <p:sldId id="264" r:id="rId43"/>
    <p:sldId id="419" r:id="rId44"/>
    <p:sldId id="265" r:id="rId45"/>
    <p:sldId id="407" r:id="rId46"/>
    <p:sldId id="277" r:id="rId47"/>
    <p:sldId id="278" r:id="rId48"/>
    <p:sldId id="326" r:id="rId49"/>
    <p:sldId id="353" r:id="rId50"/>
    <p:sldId id="283" r:id="rId51"/>
    <p:sldId id="284" r:id="rId52"/>
    <p:sldId id="428" r:id="rId53"/>
    <p:sldId id="294" r:id="rId54"/>
    <p:sldId id="414" r:id="rId55"/>
    <p:sldId id="286" r:id="rId56"/>
    <p:sldId id="437" r:id="rId57"/>
    <p:sldId id="296" r:id="rId58"/>
    <p:sldId id="307" r:id="rId59"/>
    <p:sldId id="421" r:id="rId60"/>
    <p:sldId id="420" r:id="rId61"/>
    <p:sldId id="413" r:id="rId62"/>
    <p:sldId id="412" r:id="rId63"/>
    <p:sldId id="438" r:id="rId6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W28tP/nEyb4BrmHLzs/nA==" hashData="YXQipPkUmtGs9+7n9OkMZfxT84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709" autoAdjust="0"/>
  </p:normalViewPr>
  <p:slideViewPr>
    <p:cSldViewPr snapToGrid="0"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DE051-D704-4A2A-B27E-2838E30E02AA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2F188-9F5B-4817-B6DB-68B43E431BE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3313473"/>
      </p:ext>
    </p:extLst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3DC4D-5FFF-4650-80D2-8E4B2E215F48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14D01-DD23-4273-8126-4125C86838C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0750333"/>
      </p:ext>
    </p:extLst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A9595-808F-4662-A120-30FB6950BEC3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10DB4-A9AE-49A2-98EA-B10CF9BD9AA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421416"/>
      </p:ext>
    </p:extLst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C6A83-2585-4DCD-86AF-499923CCD80D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395E6-B458-4BE7-9B89-C6A7006C215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4575105"/>
      </p:ext>
    </p:extLst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AE6EB-B5F0-4BE6-A7DC-CBF9EA0316A5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6DCC-017A-4B20-8447-14D2E604997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2410631"/>
      </p:ext>
    </p:extLst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E4829-0F8A-46DE-8FB0-8036E1D85DE6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9E09F-6934-43E2-B83D-171118FF382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1155137"/>
      </p:ext>
    </p:extLst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B8F13-58E4-4A86-9FCD-D20214F61DCB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0108E-C7B9-47AE-8DFD-6B10E9A3883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1463809"/>
      </p:ext>
    </p:extLst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4B696-0204-48FA-8997-08088185C74D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CE469-E6E2-44A8-81D5-A8802EF5745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4873069"/>
      </p:ext>
    </p:extLst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7804B-BE21-4C47-B369-428A66C2817A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B0F7B-A305-4887-BAC6-2CFC2EEF158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4520504"/>
      </p:ext>
    </p:extLst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5E66E-90DD-4854-BDAC-75A0ADD75353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9EF2D-5F7B-4B62-84BB-104C05C6F79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23640991"/>
      </p:ext>
    </p:extLst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06FC2-92E0-41C7-AC45-BD4BF57C68D0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3B77D-1D6D-4C93-89CE-0865AABCC8C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0246504"/>
      </p:ext>
    </p:extLst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02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FAF32B-C107-4C16-8403-66237C72D2D2}" type="datetimeFigureOut">
              <a:rPr lang="hu-HU"/>
              <a:pPr>
                <a:defRPr/>
              </a:pPr>
              <a:t>2020.02.24.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92C62A6-9121-4290-A170-87111153314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Click="0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5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6706906e3DCIPi.jpg"/>
          <p:cNvPicPr>
            <a:picLocks noChangeAspect="1"/>
          </p:cNvPicPr>
          <p:nvPr/>
        </p:nvPicPr>
        <p:blipFill>
          <a:blip r:embed="rId3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14688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ép 2" descr="281115_dd58a3706489d223819ec5d45e0ad8c0_larg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0"/>
            <a:ext cx="300037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Kép 3" descr="274284_f82b2dfe1a01d7b517feda91360e279a_large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3214688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Kép 4" descr="1321617313A8ATjcZ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0"/>
            <a:ext cx="292893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Kép 5" descr="301852_6ae21e46cfa283f013857b96d0ce5409_large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063"/>
            <a:ext cx="3214688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Kép 6" descr="Bemutató1yl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2071688"/>
            <a:ext cx="2928937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Kép 7" descr="Beautiful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2071688"/>
            <a:ext cx="3000375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Kép 8" descr="181518_ee2fddc1825562c1f254777607ec4370_large.jp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4429125"/>
            <a:ext cx="2928937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Kép 9" descr="280739_11ef06c73c15b9a3b5634e5386455c72_large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4429125"/>
            <a:ext cx="30003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ím 10"/>
          <p:cNvSpPr>
            <a:spLocks noGrp="1"/>
          </p:cNvSpPr>
          <p:nvPr>
            <p:ph type="title"/>
          </p:nvPr>
        </p:nvSpPr>
        <p:spPr>
          <a:xfrm>
            <a:off x="942785" y="2601723"/>
            <a:ext cx="7553515" cy="927862"/>
          </a:xfrm>
          <a:effectLst>
            <a:outerShdw dist="17961" dir="2700000" algn="ctr" rotWithShape="0">
              <a:srgbClr val="FF9933"/>
            </a:outerShdw>
          </a:effectLst>
        </p:spPr>
        <p:txBody>
          <a:bodyPr/>
          <a:lstStyle/>
          <a:p>
            <a:r>
              <a:rPr lang="fr-FR" sz="8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egoe Print" pitchFamily="2" charset="0"/>
              </a:rPr>
              <a:t>Simplemene</a:t>
            </a:r>
            <a:r>
              <a:rPr lang="fr-FR" sz="8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egoe Print" pitchFamily="2" charset="0"/>
              </a:rPr>
              <a:t> hermoso</a:t>
            </a:r>
            <a:endParaRPr lang="hu-HU" sz="8800" dirty="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egoe Print" pitchFamily="2" charset="0"/>
            </a:endParaRP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8308975" y="5895975"/>
            <a:ext cx="374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BE"/>
              <a:t>...</a:t>
            </a:r>
            <a:endParaRPr lang="fr-FR"/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6673585" y="6245225"/>
            <a:ext cx="2292615" cy="523220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rgbClr val="FF99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fr-BE" sz="2800" dirty="0" smtClean="0">
                <a:solidFill>
                  <a:schemeClr val="bg1"/>
                </a:solidFill>
                <a:latin typeface="Segoe Print" pitchFamily="2" charset="0"/>
              </a:rPr>
              <a:t>Automatico</a:t>
            </a:r>
            <a:endParaRPr lang="fr-FR" sz="2800" dirty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Click="0" advTm="5000">
    <p:sndAc>
      <p:stSnd loop="1">
        <p:snd r:embed="rId2" name="Enya_Wild_Child_3-44+++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 tmFilter="0,0; .5, 1; 1, 1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37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2"/>
      <p:bldP spid="2061" grpId="0"/>
      <p:bldP spid="20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177153_5f1289fddfbaaf3ee560b3ec79586495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475" y="-744538"/>
            <a:ext cx="9632950" cy="8061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281115_dd58a3706489d223819ec5d45e0ad8c0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088" y="0"/>
            <a:ext cx="9971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296667473qgWwMK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1281762546ey3vU6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1293919543PmILMw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1090862 Panorama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1120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78142_18709e8e7adf97d7000b1729e508658f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13094200833zzlYPb.jpg"/>
          <p:cNvPicPr>
            <a:picLocks noChangeAspect="1"/>
          </p:cNvPicPr>
          <p:nvPr/>
        </p:nvPicPr>
        <p:blipFill>
          <a:blip r:embed="rId2">
            <a:lum bright="-24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287058_c439d53b5673ed48e7707de3d38c32b9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0"/>
            <a:ext cx="500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Kép 2" descr="267411_542876b2b732d11fe9c8b93289f3eec4_lar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530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498975" y="0"/>
            <a:ext cx="42863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1266706906e3DCIP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0550" y="0"/>
            <a:ext cx="11004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271264_987d2aeb59fed8fff59b7accc8df9a11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013" y="-71438"/>
            <a:ext cx="9629776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164284_adf8352972afc554565a63b824f11c37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274284_f82b2dfe1a01d7b517feda91360e279a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75" y="0"/>
            <a:ext cx="9731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Bemutató1y,,,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238996_ebef1f4f90949d964fb911cc6090dd8a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78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Beautiful pictures  - 22íí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U7GeNB8u1Fi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250784_2e8f3556c7c995d5615e018f8a2ab98d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12930397704LIQmN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188604_eb2e57275b8254f17e4d313616b95696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2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Silverback_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1281525608MKkjr8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1299026285PqPmUH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2" descr="26874_f35dc0727588ece00e0a1485d84998f0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2125"/>
            <a:ext cx="9144000" cy="735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dsc_0613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Beautifu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217164930xVXCWm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1291834728IRHznC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3888" y="0"/>
            <a:ext cx="9767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1265-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301852_6ae21e46cfa283f013857b96d0ce5409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1321617313A8ATjc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269875"/>
            <a:ext cx="9274176" cy="714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1286348429KKyBDFH.jpg"/>
          <p:cNvPicPr>
            <a:picLocks noChangeAspect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113" y="0"/>
            <a:ext cx="9515476" cy="696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Beautiful pictures  - 22ll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1290865158a7uvrv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613" y="0"/>
            <a:ext cx="97948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1290807177TciZNtG.jpg"/>
          <p:cNvPicPr>
            <a:picLocks noChangeAspect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8900" y="0"/>
            <a:ext cx="10629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Beautiful pictures  - 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4" name="Picture 6" descr="tmp-happy_chi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1305744396fzHMNa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1260565209Buss1U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244285_a2ead492a312cf89ac7ad7e8f3653ae6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1296519928XIQzP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3650" y="0"/>
            <a:ext cx="1040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Kép 1" descr="181518_ee2fddc1825562c1f254777607ec4370_large.jpg"/>
          <p:cNvPicPr>
            <a:picLocks noChangeAspect="1"/>
          </p:cNvPicPr>
          <p:nvPr/>
        </p:nvPicPr>
        <p:blipFill>
          <a:blip r:embed="rId2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Kép 1" descr="1321549312zBAPaVL.jpg"/>
          <p:cNvPicPr>
            <a:picLocks noChangeAspect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138" y="0"/>
            <a:ext cx="9609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Kép 1" descr="1274412214HQ8gZCU.jpg"/>
          <p:cNvPicPr>
            <a:picLocks noChangeAspect="1"/>
          </p:cNvPicPr>
          <p:nvPr/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Kép 1" descr="Bemutató1yí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Kép 1" descr="Beautiful pictures  - 22-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Kép 1" descr="Bemutató1y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Kép 1" descr="1291600075hH4Lv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950" y="0"/>
            <a:ext cx="9767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Kép 1" descr="64738_01de5320ff38eee615ab6d43eb26d625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0"/>
            <a:ext cx="9144000" cy="771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Kép 1" descr="1265874411Lwbpqm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Kép 1" descr="200353_578dec09859809847ab4b09540f07260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5563"/>
            <a:ext cx="9144000" cy="835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Kép 1" descr="Bemutató1y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Kép 1" descr="ice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694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Kép 1" descr="1311489416fytXQ4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Kép 1" descr="1276209911AKf99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Kép 1" descr="280739_11ef06c73c15b9a3b5634e5386455c72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Kép 1" descr="93573_19cd09019dca5acc663803ae96e97f93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325" y="0"/>
            <a:ext cx="9458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Kép 1" descr="174048_d09e0d577429530cd1151d326ec2e8f8_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0"/>
            <a:ext cx="9144000" cy="821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Kép 1" descr="mount-roraima-venezue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1166813" y="6270625"/>
            <a:ext cx="3081337" cy="336550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BE" sz="1600">
                <a:latin typeface="Segoe Print" pitchFamily="2" charset="0"/>
              </a:rPr>
              <a:t>Musique : Enya - Wild Child</a:t>
            </a:r>
            <a:endParaRPr lang="fr-FR" sz="1600">
              <a:latin typeface="Segoe Print" pitchFamily="2" charset="0"/>
            </a:endParaRPr>
          </a:p>
        </p:txBody>
      </p:sp>
      <p:pic>
        <p:nvPicPr>
          <p:cNvPr id="73740" name="Picture 12" descr="piano_clavier_ros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6276975"/>
            <a:ext cx="72390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43" name="Picture 15" descr="FIN_agat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7213" y="5578475"/>
            <a:ext cx="19431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200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200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200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6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t simplement magnifique .. 10 11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Urbánu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Tout simplement magnifique .. 10 11 2015</Template>
  <TotalTime>9</TotalTime>
  <Words>26</Words>
  <Application>Microsoft Office PowerPoint</Application>
  <PresentationFormat>Presentación en pantalla (4:3)</PresentationFormat>
  <Paragraphs>6</Paragraphs>
  <Slides>62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7" baseType="lpstr">
      <vt:lpstr>Arial</vt:lpstr>
      <vt:lpstr>Calibri</vt:lpstr>
      <vt:lpstr>Segoe Print</vt:lpstr>
      <vt:lpstr>Tout simplement magnifique .. 10 11 2015</vt:lpstr>
      <vt:lpstr>Diseño predeterminado</vt:lpstr>
      <vt:lpstr>Simplemene hermoso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Simplemente hermoso</dc:title>
  <dc:creator>Jose Luis</dc:creator>
  <cp:lastModifiedBy>Jose Luis</cp:lastModifiedBy>
  <cp:revision>4</cp:revision>
  <dcterms:created xsi:type="dcterms:W3CDTF">2020-02-24T10:03:31Z</dcterms:created>
  <dcterms:modified xsi:type="dcterms:W3CDTF">2020-02-24T10:12:53Z</dcterms:modified>
</cp:coreProperties>
</file>