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8" r:id="rId3"/>
    <p:sldId id="262" r:id="rId4"/>
    <p:sldId id="256" r:id="rId5"/>
    <p:sldId id="260" r:id="rId6"/>
    <p:sldId id="257" r:id="rId7"/>
    <p:sldId id="259" r:id="rId8"/>
    <p:sldId id="263" r:id="rId9"/>
    <p:sldId id="272" r:id="rId10"/>
    <p:sldId id="267" r:id="rId11"/>
    <p:sldId id="265" r:id="rId12"/>
    <p:sldId id="264" r:id="rId13"/>
    <p:sldId id="261" r:id="rId14"/>
    <p:sldId id="266" r:id="rId15"/>
    <p:sldId id="269" r:id="rId16"/>
    <p:sldId id="277" r:id="rId17"/>
    <p:sldId id="271" r:id="rId18"/>
    <p:sldId id="268" r:id="rId19"/>
    <p:sldId id="273" r:id="rId20"/>
    <p:sldId id="274" r:id="rId21"/>
    <p:sldId id="275" r:id="rId22"/>
    <p:sldId id="278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OTw2Jd5DNCmcSpDkrF8mQ==" hashData="KIQsCdi8pC/ORwFi7CnOjObYC9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FFFFFF"/>
    <a:srgbClr val="CC3300"/>
    <a:srgbClr val="C0C0C0"/>
    <a:srgbClr val="FF7C80"/>
    <a:srgbClr val="FF505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6965E-4641-4CAC-8204-D8906FD5104C}" type="datetimeFigureOut">
              <a:rPr lang="es-ES" smtClean="0"/>
              <a:t>31/05/2020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FEDB45-5BC7-400A-9928-6049289F3E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714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EDB45-5BC7-400A-9928-6049289F3E02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6045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054E2C-ACE1-4679-9480-BB92E72622A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314106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BA8C7-2380-4239-81D0-8CD8D900E78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02897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36C81-BFF5-4548-9A8D-1621C50818D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116563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8F6AA-1BD1-42F4-AE89-9033D0771C4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389305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1A483-E303-4BF0-B848-A59D0FD2F08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849018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92746-948F-4523-8593-E778381E942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766503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E6222-9524-49E1-93FB-77A1BFA97F5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803808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6124FA-A10E-4EBE-B626-57F6E999468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62905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76035-E39E-40D8-BE89-9ACD427F36A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174029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2CD702-6BFF-4132-B5ED-EE57CBD5707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848391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7C08B1-FDA7-4B50-99F9-9EF769666B6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697009"/>
      </p:ext>
    </p:extLst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44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AE16AD-122B-432F-B984-3BCA913A9FB6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peindre-le-printemps-fc6beaf9-3f40-4aae-a421-cba1b4273e71"/>
          <p:cNvPicPr>
            <a:picLocks noChangeAspect="1" noChangeArrowheads="1"/>
          </p:cNvPicPr>
          <p:nvPr/>
        </p:nvPicPr>
        <p:blipFill>
          <a:blip r:embed="rId3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1066800" y="838200"/>
            <a:ext cx="7181850" cy="1600200"/>
          </a:xfrm>
          <a:prstGeom prst="rect">
            <a:avLst/>
          </a:prstGeom>
        </p:spPr>
        <p:txBody>
          <a:bodyPr wrap="none" fromWordArt="1">
            <a:prstTxWarp prst="textWave4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fr-FR" sz="3600" b="1" kern="10" dirty="0" smtClean="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107763" dir="13500000" algn="ctr" rotWithShape="0">
                    <a:schemeClr val="folHlink">
                      <a:alpha val="50000"/>
                    </a:schemeClr>
                  </a:outerShdw>
                </a:effectLst>
                <a:latin typeface="Harrington"/>
              </a:rPr>
              <a:t>¡¡¡SI PUDIERA PINTAR LA PRIMAVERA!!!</a:t>
            </a:r>
            <a:endParaRPr lang="fr-FR" sz="3600" b="1" kern="10" dirty="0">
              <a:ln w="12700">
                <a:solidFill>
                  <a:srgbClr val="FF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107763" dir="13500000" algn="ctr" rotWithShape="0">
                  <a:schemeClr val="folHlink">
                    <a:alpha val="50000"/>
                  </a:schemeClr>
                </a:outerShdw>
              </a:effectLst>
              <a:latin typeface="Harrington"/>
            </a:endParaRPr>
          </a:p>
          <a:p>
            <a:pPr algn="ctr"/>
            <a:endParaRPr lang="es-ES" sz="3600" b="1" kern="10" dirty="0">
              <a:ln w="12700">
                <a:solidFill>
                  <a:srgbClr val="FF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107763" dir="13500000" algn="ctr" rotWithShape="0">
                  <a:schemeClr val="folHlink">
                    <a:alpha val="50000"/>
                  </a:schemeClr>
                </a:outerShdw>
              </a:effectLst>
              <a:latin typeface="Harrington"/>
            </a:endParaRPr>
          </a:p>
        </p:txBody>
      </p:sp>
      <p:pic>
        <p:nvPicPr>
          <p:cNvPr id="4110" name="Amad285.wav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wavAudioFile r:embed="rId1" name="Amadeus - Primaver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6553200"/>
            <a:ext cx="304800" cy="304800"/>
          </a:xfr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10"/>
                </p:tgtEl>
              </p:cMediaNode>
            </p:audio>
          </p:childTnLst>
        </p:cTn>
      </p:par>
    </p:tnLst>
    <p:bldLst>
      <p:bldP spid="41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hgoumenit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971800" y="609600"/>
            <a:ext cx="48768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ES" b="1" dirty="0" smtClean="0">
              <a:solidFill>
                <a:srgbClr val="FFFF66"/>
              </a:solidFill>
              <a:latin typeface="Monotype Corsiva" pitchFamily="66" charset="0"/>
            </a:endParaRPr>
          </a:p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"Si supiera pintar tomaría</a:t>
            </a:r>
          </a:p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mi paleta de colores y pinceles</a:t>
            </a:r>
          </a:p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Pintar la primavera como los impresionistas.</a:t>
            </a:r>
          </a:p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Por toques de colores degradados:</a:t>
            </a:r>
          </a:p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De marrón a amarillo y luego a verde "</a:t>
            </a:r>
            <a:endParaRPr lang="en-US" b="1" dirty="0">
              <a:solidFill>
                <a:srgbClr val="FFFF66"/>
              </a:solidFill>
              <a:latin typeface="Monotype Corsiva" pitchFamily="66" charset="0"/>
            </a:endParaRPr>
          </a:p>
        </p:txBody>
      </p:sp>
      <p:pic>
        <p:nvPicPr>
          <p:cNvPr id="8198" name="Picture 6" descr="click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6248400"/>
            <a:ext cx="265113" cy="26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dscf2574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087"/>
            <a:ext cx="9269413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00" decel="100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400" decel="100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usa-grand-teton"/>
          <p:cNvPicPr>
            <a:picLocks noChangeAspect="1" noChangeArrowheads="1"/>
          </p:cNvPicPr>
          <p:nvPr/>
        </p:nvPicPr>
        <p:blipFill>
          <a:blip r:embed="rId2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misty-flower-field-in-spring"/>
          <p:cNvPicPr>
            <a:picLocks noChangeAspect="1" noChangeArrowheads="1"/>
          </p:cNvPicPr>
          <p:nvPr/>
        </p:nvPicPr>
        <p:blipFill>
          <a:blip r:embed="rId3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7" y="42788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2805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762000" y="2057400"/>
            <a:ext cx="2819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FF7C80"/>
                </a:solidFill>
                <a:latin typeface="Monotype Corsiva" pitchFamily="66" charset="0"/>
              </a:rPr>
              <a:t>Dame Nature est divine</a:t>
            </a:r>
            <a:r>
              <a:rPr lang="en-US">
                <a:solidFill>
                  <a:srgbClr val="FF7C80"/>
                </a:solidFill>
                <a:latin typeface="Monotype Corsiva" pitchFamily="66" charset="0"/>
              </a:rPr>
              <a:t> !</a:t>
            </a:r>
          </a:p>
        </p:txBody>
      </p:sp>
      <p:pic>
        <p:nvPicPr>
          <p:cNvPr id="6150" name="Picture 6" descr="svajc"/>
          <p:cNvPicPr>
            <a:picLocks noChangeAspect="1" noChangeArrowheads="1"/>
          </p:cNvPicPr>
          <p:nvPr/>
        </p:nvPicPr>
        <p:blipFill>
          <a:blip r:embed="rId3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6" y="5556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7" name="Picture 5" descr="28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2647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26417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26658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279526"/>
          <p:cNvPicPr>
            <a:picLocks noChangeAspect="1" noChangeArrowheads="1"/>
          </p:cNvPicPr>
          <p:nvPr/>
        </p:nvPicPr>
        <p:blipFill>
          <a:blip r:embed="rId7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28100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4" y="0"/>
            <a:ext cx="9286875" cy="696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lick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6248400"/>
            <a:ext cx="265113" cy="26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44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57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7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6" name="Picture 6" descr="2841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2841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6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2460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864618" y="2001083"/>
            <a:ext cx="4572000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ES" b="1" dirty="0" smtClean="0">
              <a:latin typeface="Monotype Corsiva" pitchFamily="66" charset="0"/>
            </a:endParaRPr>
          </a:p>
          <a:p>
            <a:pPr algn="ctr"/>
            <a:r>
              <a:rPr lang="es-ES" b="1" dirty="0" smtClean="0">
                <a:latin typeface="Monotype Corsiva" pitchFamily="66" charset="0"/>
              </a:rPr>
              <a:t>Mi </a:t>
            </a:r>
            <a:r>
              <a:rPr lang="es-ES" b="1" dirty="0" err="1" smtClean="0">
                <a:latin typeface="Monotype Corsiva" pitchFamily="66" charset="0"/>
              </a:rPr>
              <a:t>corazon</a:t>
            </a:r>
            <a:r>
              <a:rPr lang="es-ES" b="1" dirty="0" smtClean="0">
                <a:latin typeface="Monotype Corsiva" pitchFamily="66" charset="0"/>
              </a:rPr>
              <a:t> esta feliz</a:t>
            </a:r>
          </a:p>
          <a:p>
            <a:pPr algn="ctr"/>
            <a:r>
              <a:rPr lang="es-ES" b="1" dirty="0" smtClean="0">
                <a:latin typeface="Monotype Corsiva" pitchFamily="66" charset="0"/>
              </a:rPr>
              <a:t>Cuando hace este pequeño aire primaveral</a:t>
            </a:r>
          </a:p>
          <a:p>
            <a:pPr algn="ctr"/>
            <a:r>
              <a:rPr lang="es-ES" b="1" dirty="0" smtClean="0">
                <a:latin typeface="Monotype Corsiva" pitchFamily="66" charset="0"/>
              </a:rPr>
              <a:t>todavía no está allí, pero señala con la nariz</a:t>
            </a:r>
          </a:p>
          <a:p>
            <a:pPr algn="ctr"/>
            <a:r>
              <a:rPr lang="es-ES" b="1" dirty="0" smtClean="0">
                <a:latin typeface="Monotype Corsiva" pitchFamily="66" charset="0"/>
              </a:rPr>
              <a:t>Él me hace feliz !</a:t>
            </a:r>
          </a:p>
          <a:p>
            <a:pPr algn="ctr"/>
            <a:r>
              <a:rPr lang="es-ES" b="1" dirty="0" smtClean="0">
                <a:latin typeface="Monotype Corsiva" pitchFamily="66" charset="0"/>
              </a:rPr>
              <a:t>Me voy a poner un vestido celeste</a:t>
            </a:r>
          </a:p>
          <a:p>
            <a:pPr algn="ctr"/>
            <a:r>
              <a:rPr lang="es-ES" b="1" dirty="0" smtClean="0">
                <a:latin typeface="Monotype Corsiva" pitchFamily="66" charset="0"/>
              </a:rPr>
              <a:t>y toma una canasta envuelta</a:t>
            </a:r>
          </a:p>
          <a:p>
            <a:pPr algn="ctr"/>
            <a:r>
              <a:rPr lang="es-ES" b="1" dirty="0" smtClean="0">
                <a:latin typeface="Monotype Corsiva" pitchFamily="66" charset="0"/>
              </a:rPr>
              <a:t>para ir a recoger sus estantes y ofrecérselos ”</a:t>
            </a:r>
          </a:p>
          <a:p>
            <a:pPr algn="ctr"/>
            <a:r>
              <a:rPr lang="en-US" b="1" dirty="0" smtClean="0">
                <a:latin typeface="Monotype Corsiva" pitchFamily="66" charset="0"/>
              </a:rPr>
              <a:t>“</a:t>
            </a:r>
            <a:r>
              <a:rPr lang="en-US" b="1" dirty="0">
                <a:latin typeface="Monotype Corsiva" pitchFamily="66" charset="0"/>
              </a:rPr>
              <a:t>Mon </a:t>
            </a:r>
            <a:r>
              <a:rPr lang="en-US" b="1" dirty="0" err="1">
                <a:latin typeface="Monotype Corsiva" pitchFamily="66" charset="0"/>
              </a:rPr>
              <a:t>cœur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est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joyeux</a:t>
            </a:r>
            <a:endParaRPr lang="en-US" b="1" dirty="0">
              <a:latin typeface="Monotype Corsiva" pitchFamily="66" charset="0"/>
            </a:endParaRPr>
          </a:p>
          <a:p>
            <a:pPr algn="ctr"/>
            <a:r>
              <a:rPr lang="en-US" b="1" dirty="0" err="1">
                <a:latin typeface="Monotype Corsiva" pitchFamily="66" charset="0"/>
              </a:rPr>
              <a:t>Quand</a:t>
            </a:r>
            <a:r>
              <a:rPr lang="en-US" b="1" dirty="0">
                <a:latin typeface="Monotype Corsiva" pitchFamily="66" charset="0"/>
              </a:rPr>
              <a:t> arrive </a:t>
            </a:r>
            <a:r>
              <a:rPr lang="en-US" b="1" dirty="0" err="1">
                <a:latin typeface="Monotype Corsiva" pitchFamily="66" charset="0"/>
              </a:rPr>
              <a:t>ce</a:t>
            </a:r>
            <a:r>
              <a:rPr lang="en-US" b="1" dirty="0">
                <a:latin typeface="Monotype Corsiva" pitchFamily="66" charset="0"/>
              </a:rPr>
              <a:t> petit air de </a:t>
            </a:r>
            <a:r>
              <a:rPr lang="en-US" b="1" dirty="0" err="1">
                <a:latin typeface="Monotype Corsiva" pitchFamily="66" charset="0"/>
              </a:rPr>
              <a:t>printemps</a:t>
            </a:r>
            <a:endParaRPr lang="en-US" b="1" dirty="0">
              <a:latin typeface="Monotype Corsiva" pitchFamily="66" charset="0"/>
            </a:endParaRPr>
          </a:p>
          <a:p>
            <a:pPr algn="ctr"/>
            <a:r>
              <a:rPr lang="en-US" b="1" dirty="0" err="1">
                <a:latin typeface="Monotype Corsiva" pitchFamily="66" charset="0"/>
              </a:rPr>
              <a:t>il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n'est</a:t>
            </a:r>
            <a:r>
              <a:rPr lang="en-US" b="1" dirty="0">
                <a:latin typeface="Monotype Corsiva" pitchFamily="66" charset="0"/>
              </a:rPr>
              <a:t> pas encore </a:t>
            </a:r>
            <a:r>
              <a:rPr lang="en-US" b="1" dirty="0" err="1">
                <a:latin typeface="Monotype Corsiva" pitchFamily="66" charset="0"/>
              </a:rPr>
              <a:t>là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mais</a:t>
            </a:r>
            <a:r>
              <a:rPr lang="en-US" b="1" dirty="0">
                <a:latin typeface="Monotype Corsiva" pitchFamily="66" charset="0"/>
              </a:rPr>
              <a:t> pointe le bout de son </a:t>
            </a:r>
            <a:r>
              <a:rPr lang="en-US" b="1" dirty="0" err="1">
                <a:latin typeface="Monotype Corsiva" pitchFamily="66" charset="0"/>
              </a:rPr>
              <a:t>nez</a:t>
            </a:r>
            <a:endParaRPr lang="en-US" b="1" dirty="0">
              <a:latin typeface="Monotype Corsiva" pitchFamily="66" charset="0"/>
            </a:endParaRPr>
          </a:p>
          <a:p>
            <a:pPr algn="ctr"/>
            <a:r>
              <a:rPr lang="en-US" b="1" dirty="0" err="1">
                <a:latin typeface="Monotype Corsiva" pitchFamily="66" charset="0"/>
              </a:rPr>
              <a:t>il</a:t>
            </a:r>
            <a:r>
              <a:rPr lang="en-US" b="1" dirty="0">
                <a:latin typeface="Monotype Corsiva" pitchFamily="66" charset="0"/>
              </a:rPr>
              <a:t> me rend </a:t>
            </a:r>
            <a:r>
              <a:rPr lang="en-US" b="1" dirty="0" err="1">
                <a:latin typeface="Monotype Corsiva" pitchFamily="66" charset="0"/>
              </a:rPr>
              <a:t>heureuse</a:t>
            </a:r>
            <a:r>
              <a:rPr lang="en-US" b="1" dirty="0">
                <a:latin typeface="Monotype Corsiva" pitchFamily="66" charset="0"/>
              </a:rPr>
              <a:t> !</a:t>
            </a:r>
          </a:p>
          <a:p>
            <a:pPr algn="ctr"/>
            <a:r>
              <a:rPr lang="en-US" b="1" dirty="0">
                <a:latin typeface="Monotype Corsiva" pitchFamily="66" charset="0"/>
              </a:rPr>
              <a:t>Je </a:t>
            </a:r>
            <a:r>
              <a:rPr lang="en-US" b="1" dirty="0" err="1">
                <a:latin typeface="Monotype Corsiva" pitchFamily="66" charset="0"/>
              </a:rPr>
              <a:t>vais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mettre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une</a:t>
            </a:r>
            <a:r>
              <a:rPr lang="en-US" b="1" dirty="0">
                <a:latin typeface="Monotype Corsiva" pitchFamily="66" charset="0"/>
              </a:rPr>
              <a:t> robe </a:t>
            </a:r>
            <a:r>
              <a:rPr lang="en-US" b="1" dirty="0" err="1">
                <a:latin typeface="Monotype Corsiva" pitchFamily="66" charset="0"/>
              </a:rPr>
              <a:t>couleur</a:t>
            </a:r>
            <a:r>
              <a:rPr lang="en-US" b="1" dirty="0">
                <a:latin typeface="Monotype Corsiva" pitchFamily="66" charset="0"/>
              </a:rPr>
              <a:t> du </a:t>
            </a:r>
            <a:r>
              <a:rPr lang="en-US" b="1" dirty="0" err="1">
                <a:latin typeface="Monotype Corsiva" pitchFamily="66" charset="0"/>
              </a:rPr>
              <a:t>ciel</a:t>
            </a:r>
            <a:endParaRPr lang="en-US" b="1" dirty="0">
              <a:latin typeface="Monotype Corsiva" pitchFamily="66" charset="0"/>
            </a:endParaRPr>
          </a:p>
          <a:p>
            <a:pPr algn="ctr"/>
            <a:r>
              <a:rPr lang="en-US" b="1" dirty="0">
                <a:latin typeface="Monotype Corsiva" pitchFamily="66" charset="0"/>
              </a:rPr>
              <a:t>et </a:t>
            </a:r>
            <a:r>
              <a:rPr lang="en-US" b="1" dirty="0" err="1">
                <a:latin typeface="Monotype Corsiva" pitchFamily="66" charset="0"/>
              </a:rPr>
              <a:t>prendre</a:t>
            </a:r>
            <a:r>
              <a:rPr lang="en-US" b="1" dirty="0">
                <a:latin typeface="Monotype Corsiva" pitchFamily="66" charset="0"/>
              </a:rPr>
              <a:t> un </a:t>
            </a:r>
            <a:r>
              <a:rPr lang="en-US" b="1" dirty="0" err="1">
                <a:latin typeface="Monotype Corsiva" pitchFamily="66" charset="0"/>
              </a:rPr>
              <a:t>panier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enrubanné</a:t>
            </a:r>
            <a:endParaRPr lang="en-US" b="1" dirty="0">
              <a:latin typeface="Monotype Corsiva" pitchFamily="66" charset="0"/>
            </a:endParaRPr>
          </a:p>
          <a:p>
            <a:pPr algn="ctr"/>
            <a:r>
              <a:rPr lang="en-US" b="1" dirty="0">
                <a:latin typeface="Monotype Corsiva" pitchFamily="66" charset="0"/>
              </a:rPr>
              <a:t>pour </a:t>
            </a:r>
            <a:r>
              <a:rPr lang="en-US" b="1" dirty="0" err="1">
                <a:latin typeface="Monotype Corsiva" pitchFamily="66" charset="0"/>
              </a:rPr>
              <a:t>aller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cueillir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ses</a:t>
            </a:r>
            <a:r>
              <a:rPr lang="en-US" b="1" dirty="0">
                <a:latin typeface="Monotype Corsiva" pitchFamily="66" charset="0"/>
              </a:rPr>
              <a:t> </a:t>
            </a:r>
            <a:r>
              <a:rPr lang="en-US" b="1" dirty="0" err="1">
                <a:latin typeface="Monotype Corsiva" pitchFamily="66" charset="0"/>
              </a:rPr>
              <a:t>rayons</a:t>
            </a:r>
            <a:r>
              <a:rPr lang="en-US" b="1" dirty="0">
                <a:latin typeface="Monotype Corsiva" pitchFamily="66" charset="0"/>
              </a:rPr>
              <a:t>  et </a:t>
            </a:r>
            <a:r>
              <a:rPr lang="en-US" b="1" dirty="0" err="1">
                <a:latin typeface="Monotype Corsiva" pitchFamily="66" charset="0"/>
              </a:rPr>
              <a:t>vous</a:t>
            </a:r>
            <a:r>
              <a:rPr lang="en-US" b="1" dirty="0">
                <a:latin typeface="Monotype Corsiva" pitchFamily="66" charset="0"/>
              </a:rPr>
              <a:t> les </a:t>
            </a:r>
            <a:r>
              <a:rPr lang="en-US" b="1" dirty="0" err="1">
                <a:latin typeface="Monotype Corsiva" pitchFamily="66" charset="0"/>
              </a:rPr>
              <a:t>offrir</a:t>
            </a:r>
            <a:r>
              <a:rPr lang="en-US" b="1" dirty="0">
                <a:latin typeface="Monotype Corsiva" pitchFamily="66" charset="0"/>
              </a:rPr>
              <a:t>”</a:t>
            </a:r>
          </a:p>
        </p:txBody>
      </p:sp>
      <p:pic>
        <p:nvPicPr>
          <p:cNvPr id="9222" name="Picture 6" descr="click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6248400"/>
            <a:ext cx="265113" cy="26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28114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888" y="-11782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7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400" decel="100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400" decel="100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kozelito-tavas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tavaszkoszonto-hoviragok"/>
          <p:cNvPicPr>
            <a:picLocks noChangeAspect="1" noChangeArrowheads="1"/>
          </p:cNvPicPr>
          <p:nvPr/>
        </p:nvPicPr>
        <p:blipFill>
          <a:blip r:embed="rId3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42" y="2540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8" name="Picture 6" descr="tozi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tozike2"/>
          <p:cNvPicPr>
            <a:picLocks noChangeAspect="1" noChangeArrowheads="1"/>
          </p:cNvPicPr>
          <p:nvPr/>
        </p:nvPicPr>
        <p:blipFill>
          <a:blip r:embed="rId3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06"/>
            <a:ext cx="9278938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7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280651"/>
          <p:cNvPicPr>
            <a:picLocks noChangeAspect="1" noChangeArrowheads="1"/>
          </p:cNvPicPr>
          <p:nvPr/>
        </p:nvPicPr>
        <p:blipFill>
          <a:blip r:embed="rId2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280780"/>
          <p:cNvPicPr>
            <a:picLocks noChangeAspect="1" noChangeArrowheads="1"/>
          </p:cNvPicPr>
          <p:nvPr/>
        </p:nvPicPr>
        <p:blipFill>
          <a:blip r:embed="rId3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280780"/>
          <p:cNvPicPr>
            <a:picLocks noChangeAspect="1" noChangeArrowheads="1"/>
          </p:cNvPicPr>
          <p:nvPr/>
        </p:nvPicPr>
        <p:blipFill>
          <a:blip r:embed="rId4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27434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7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7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5" name="Picture 5" descr="golden-retrie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3850" cy="690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golden-night (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57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2449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3850" cy="691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953000" y="457200"/>
            <a:ext cx="3810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Un poco de felicidad que es una flor.</a:t>
            </a:r>
          </a:p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Que ofrecemos, aquí están para ti aquí</a:t>
            </a:r>
          </a:p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Saborea y comparte este momento soñado</a:t>
            </a:r>
          </a:p>
          <a:p>
            <a:pPr algn="ctr"/>
            <a:r>
              <a:rPr lang="es-ES" b="1" dirty="0" smtClean="0">
                <a:solidFill>
                  <a:srgbClr val="FFFF66"/>
                </a:solidFill>
                <a:latin typeface="Monotype Corsiva" pitchFamily="66" charset="0"/>
              </a:rPr>
              <a:t>Cuando en la mañana voy por mi jardín</a:t>
            </a:r>
          </a:p>
        </p:txBody>
      </p:sp>
      <p:pic>
        <p:nvPicPr>
          <p:cNvPr id="7174" name="Picture 6" descr="click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6248400"/>
            <a:ext cx="265113" cy="26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brandu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7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3" name="Picture 5" descr="ibolya-tavasz2"/>
          <p:cNvPicPr>
            <a:picLocks noChangeAspect="1" noChangeArrowheads="1"/>
          </p:cNvPicPr>
          <p:nvPr/>
        </p:nvPicPr>
        <p:blipFill>
          <a:blip r:embed="rId2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ibolya-magyarorszag"/>
          <p:cNvPicPr>
            <a:picLocks noChangeAspect="1" noChangeArrowheads="1"/>
          </p:cNvPicPr>
          <p:nvPr/>
        </p:nvPicPr>
        <p:blipFill>
          <a:blip r:embed="rId3">
            <a:lum brigh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78" y="0"/>
            <a:ext cx="9250363" cy="694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IMG_6997"/>
          <p:cNvPicPr>
            <a:picLocks noChangeAspect="1" noChangeArrowheads="1"/>
          </p:cNvPicPr>
          <p:nvPr/>
        </p:nvPicPr>
        <p:blipFill>
          <a:blip r:embed="rId2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tavasz-ibolya-vadvirag-magyarorszag"/>
          <p:cNvPicPr>
            <a:picLocks noChangeAspect="1" noChangeArrowheads="1"/>
          </p:cNvPicPr>
          <p:nvPr/>
        </p:nvPicPr>
        <p:blipFill>
          <a:blip r:embed="rId3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48" y="0"/>
            <a:ext cx="9250363" cy="694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7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rozsaszin-jac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kerti-viragok-tavasz-magyarorsz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9250363" cy="694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7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tajikist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tavaszi-viragmez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0363" cy="693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img00290-20100417-15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tulipanok"/>
          <p:cNvPicPr>
            <a:picLocks noChangeAspect="1" noChangeArrowheads="1"/>
          </p:cNvPicPr>
          <p:nvPr/>
        </p:nvPicPr>
        <p:blipFill>
          <a:blip r:embed="rId3">
            <a:lum bright="-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0363" cy="693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vizimalom-vizeses-rododendron-tavas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" y="22448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futo-rozsa-kerti-virag-magyarorsz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3850" cy="691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voros-kerti-futorozsa-magyarorszag"/>
          <p:cNvPicPr>
            <a:picLocks noChangeAspect="1" noChangeArrowheads="1"/>
          </p:cNvPicPr>
          <p:nvPr/>
        </p:nvPicPr>
        <p:blipFill>
          <a:blip r:embed="rId3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9" y="-41077"/>
            <a:ext cx="921385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7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208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tajak_0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-je-savais-peindre-le-printemps-stellinn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si-je-savais-peindre-le-printemps-stellinna</Template>
  <TotalTime>11</TotalTime>
  <Words>186</Words>
  <Application>Microsoft Office PowerPoint</Application>
  <PresentationFormat>Presentación en pantalla (4:3)</PresentationFormat>
  <Paragraphs>30</Paragraphs>
  <Slides>21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Monotype Corsiva</vt:lpstr>
      <vt:lpstr>si-je-savais-peindre-le-printemps-stellinna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2020-05-31T18:39:35Z</dcterms:created>
  <dcterms:modified xsi:type="dcterms:W3CDTF">2020-05-31T18:50:39Z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0008006e9e0000000000010260500207f7000400038000</vt:lpwstr>
  </property>
</Properties>
</file>