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2"/>
  </p:notesMasterIdLst>
  <p:sldIdLst>
    <p:sldId id="297" r:id="rId3"/>
    <p:sldId id="298" r:id="rId4"/>
    <p:sldId id="259" r:id="rId5"/>
    <p:sldId id="256" r:id="rId6"/>
    <p:sldId id="257" r:id="rId7"/>
    <p:sldId id="261" r:id="rId8"/>
    <p:sldId id="262" r:id="rId9"/>
    <p:sldId id="263" r:id="rId10"/>
    <p:sldId id="264" r:id="rId11"/>
    <p:sldId id="265" r:id="rId12"/>
    <p:sldId id="266" r:id="rId13"/>
    <p:sldId id="268" r:id="rId14"/>
    <p:sldId id="269" r:id="rId15"/>
    <p:sldId id="270" r:id="rId16"/>
    <p:sldId id="272" r:id="rId17"/>
    <p:sldId id="273" r:id="rId18"/>
    <p:sldId id="274" r:id="rId19"/>
    <p:sldId id="275" r:id="rId20"/>
    <p:sldId id="276" r:id="rId21"/>
    <p:sldId id="277"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9" r:id="rId41"/>
  </p:sldIdLst>
  <p:sldSz cx="9144000" cy="5143500" type="screen16x9"/>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ShijXI2PPK7wsueeSVMFXg" hashData="CwWPMFhFYtVzZmKF62FzxbAskf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showPr showNarration="1">
    <p:present/>
    <p:sldAll/>
    <p:penClr>
      <a:srgbClr val="FF0000"/>
    </p:penClr>
  </p:showPr>
  <p:clrMru>
    <a:srgbClr val="003300"/>
    <a:srgbClr val="4D4D4D"/>
    <a:srgbClr val="008000"/>
    <a:srgbClr val="33CC33"/>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00"/>
    <p:restoredTop sz="94600"/>
  </p:normalViewPr>
  <p:slideViewPr>
    <p:cSldViewPr snapToGrid="0">
      <p:cViewPr varScale="1">
        <p:scale>
          <a:sx n="111" d="100"/>
          <a:sy n="111" d="100"/>
        </p:scale>
        <p:origin x="-168" y="-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Espace réservé de l'en-tête 1"/>
          <p:cNvSpPr>
            <a:spLocks noGrp="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13315" name="Espace réservé de la date 2"/>
          <p:cNvSpPr>
            <a:spLocks noGrp="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FEFA9594-EF78-457A-9327-0459846AA1A6}" type="datetimeFigureOut">
              <a:rPr lang="fr-FR"/>
              <a:pPr/>
              <a:t>03/07/2018</a:t>
            </a:fld>
            <a:endParaRPr lang="fr-FR"/>
          </a:p>
        </p:txBody>
      </p:sp>
      <p:sp>
        <p:nvSpPr>
          <p:cNvPr id="13316" name="Espace réservé de l'image des diapositives 3"/>
          <p:cNvSpPr>
            <a:spLocks noGrp="1" noRot="1" noChangeAspect="1" noTextEdit="1"/>
          </p:cNvSpPr>
          <p:nvPr>
            <p:ph type="sldImg" idx="2"/>
          </p:nvPr>
        </p:nvSpPr>
        <p:spPr bwMode="auto">
          <a:xfrm>
            <a:off x="381000" y="685800"/>
            <a:ext cx="6096000" cy="3429000"/>
          </a:xfrm>
          <a:prstGeom prst="rect">
            <a:avLst/>
          </a:prstGeom>
          <a:noFill/>
          <a:ln w="12700">
            <a:solidFill>
              <a:srgbClr val="000000"/>
            </a:solidFill>
            <a:miter lim="800000"/>
            <a:headEnd/>
            <a:tailEnd/>
          </a:ln>
        </p:spPr>
      </p:sp>
      <p:sp>
        <p:nvSpPr>
          <p:cNvPr id="13317" name="Espace réservé des commentaires 4"/>
          <p:cNvSpPr>
            <a:spLocks noGrp="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3318" name="Espace réservé du pied de page 5"/>
          <p:cNvSpPr>
            <a:spLocks noGrp="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13319" name="Espace réservé du numéro de diapositive 6"/>
          <p:cNvSpPr>
            <a:spLocks noGrp="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B496ACC-E43E-4D85-BA3F-92D30AF5DFD1}" type="slidenum">
              <a:rPr lang="fr-FR"/>
              <a:pPr/>
              <a:t>‹Nº›</a:t>
            </a:fld>
            <a:endParaRPr 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Espace réservé de l'image des diapositives 1"/>
          <p:cNvSpPr>
            <a:spLocks noGrp="1" noRot="1" noChangeAspect="1" noTextEdit="1"/>
          </p:cNvSpPr>
          <p:nvPr>
            <p:ph type="sldImg"/>
          </p:nvPr>
        </p:nvSpPr>
        <p:spPr>
          <a:ln/>
        </p:spPr>
      </p:sp>
      <p:sp>
        <p:nvSpPr>
          <p:cNvPr id="40962" name="Espace réservé des commentaires 2"/>
          <p:cNvSpPr>
            <a:spLocks noGrp="1"/>
          </p:cNvSpPr>
          <p:nvPr>
            <p:ph type="body" idx="1"/>
          </p:nvPr>
        </p:nvSpPr>
        <p:spPr/>
        <p:txBody>
          <a:bodyPr/>
          <a:lstStyle/>
          <a:p>
            <a:pPr>
              <a:spcBef>
                <a:spcPct val="0"/>
              </a:spcBef>
            </a:pPr>
            <a:endParaRPr lang="es-ES"/>
          </a:p>
        </p:txBody>
      </p:sp>
      <p:sp>
        <p:nvSpPr>
          <p:cNvPr id="40963" name="Espace réservé du numéro de diapositiv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4FD6FB6-6D1C-4283-AB40-32BB5B519727}" type="slidenum">
              <a:rPr lang="fr-FR" sz="1200">
                <a:latin typeface="Calibri" pitchFamily="34" charset="0"/>
              </a:rPr>
              <a:pPr algn="r"/>
              <a:t>27</a:t>
            </a:fld>
            <a:endParaRPr lang="fr-FR"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8613"/>
            <a:ext cx="7772400" cy="11017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084B36B-0F5E-41C3-B82C-731A7E04EBDE}" type="datetime1">
              <a:rPr lang="fr-FR"/>
              <a:pPr/>
              <a:t>03/07/2018</a:t>
            </a:fld>
            <a:endParaRPr lang="fr-FR"/>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FEF473-9244-4B15-A87F-DC4CC77CC600}" type="slidenum">
              <a:rPr lang="fr-FR"/>
              <a:pPr/>
              <a:t>‹Nº›</a:t>
            </a:fld>
            <a:endParaRPr lang="fr-FR"/>
          </a:p>
        </p:txBody>
      </p:sp>
    </p:spTree>
  </p:cSld>
  <p:clrMapOvr>
    <a:masterClrMapping/>
  </p:clrMapOvr>
  <p:transition spd="slow" advTm="5000">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67911AD-DC4D-43BA-AF22-79E624C708F5}" type="datetime1">
              <a:rPr lang="fr-FR"/>
              <a:pPr/>
              <a:t>03/07/2018</a:t>
            </a:fld>
            <a:endParaRPr lang="fr-FR"/>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C6D644B-13B7-48C5-ABAB-F55003041976}" type="slidenum">
              <a:rPr lang="fr-FR"/>
              <a:pPr/>
              <a:t>‹Nº›</a:t>
            </a:fld>
            <a:endParaRPr lang="fr-FR"/>
          </a:p>
        </p:txBody>
      </p:sp>
    </p:spTree>
  </p:cSld>
  <p:clrMapOvr>
    <a:masterClrMapping/>
  </p:clrMapOvr>
  <p:transition spd="slow" advTm="5000">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5"/>
            <a:ext cx="7772400" cy="102235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79638"/>
            <a:ext cx="7772400" cy="11255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91C8741-432E-46EC-BFD0-9DEDA15C9BF6}" type="datetime1">
              <a:rPr lang="fr-FR"/>
              <a:pPr/>
              <a:t>03/07/2018</a:t>
            </a:fld>
            <a:endParaRPr lang="fr-FR"/>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EEA45F2-BEF1-413C-B112-DEBCC468A03C}" type="slidenum">
              <a:rPr lang="fr-FR"/>
              <a:pPr/>
              <a:t>‹Nº›</a:t>
            </a:fld>
            <a:endParaRPr lang="fr-FR"/>
          </a:p>
        </p:txBody>
      </p:sp>
    </p:spTree>
  </p:cSld>
  <p:clrMapOvr>
    <a:masterClrMapping/>
  </p:clrMapOvr>
  <p:transition spd="slow" advTm="5000">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6A03833-1723-475A-9D77-26951C8D86DB}" type="datetime1">
              <a:rPr lang="fr-FR"/>
              <a:pPr/>
              <a:t>03/07/2018</a:t>
            </a:fld>
            <a:endParaRPr lang="fr-FR"/>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E32D904-2C2D-44E7-817B-81A8DBA7970D}" type="slidenum">
              <a:rPr lang="fr-FR"/>
              <a:pPr/>
              <a:t>‹Nº›</a:t>
            </a:fld>
            <a:endParaRPr lang="fr-FR"/>
          </a:p>
        </p:txBody>
      </p:sp>
    </p:spTree>
  </p:cSld>
  <p:clrMapOvr>
    <a:masterClrMapping/>
  </p:clrMapOvr>
  <p:transition spd="slow" advTm="5000">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6C3ED5A-5097-4706-A440-AA413828AB21}" type="datetime1">
              <a:rPr lang="fr-FR"/>
              <a:pPr/>
              <a:t>03/07/2018</a:t>
            </a:fld>
            <a:endParaRPr lang="fr-FR"/>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1CDD3AD-2CC7-4D98-9113-6FD82DFB754F}" type="slidenum">
              <a:rPr lang="fr-FR"/>
              <a:pPr/>
              <a:t>‹Nº›</a:t>
            </a:fld>
            <a:endParaRPr lang="fr-FR"/>
          </a:p>
        </p:txBody>
      </p:sp>
    </p:spTree>
  </p:cSld>
  <p:clrMapOvr>
    <a:masterClrMapping/>
  </p:clrMapOvr>
  <p:transition spd="slow" advTm="5000">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4775E28-6683-408A-A81A-C4C196597799}" type="datetime1">
              <a:rPr lang="fr-FR"/>
              <a:pPr/>
              <a:t>03/07/2018</a:t>
            </a:fld>
            <a:endParaRPr lang="fr-FR"/>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DF7D6065-16DD-4146-A97C-981337F92923}" type="slidenum">
              <a:rPr lang="fr-FR"/>
              <a:pPr/>
              <a:t>‹Nº›</a:t>
            </a:fld>
            <a:endParaRPr lang="fr-FR"/>
          </a:p>
        </p:txBody>
      </p:sp>
    </p:spTree>
  </p:cSld>
  <p:clrMapOvr>
    <a:masterClrMapping/>
  </p:clrMapOvr>
  <p:transition spd="slow" advTm="5000">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5069298B-4DC1-455F-B4DD-D27BCAB321DF}" type="datetime1">
              <a:rPr lang="fr-FR"/>
              <a:pPr/>
              <a:t>03/07/2018</a:t>
            </a:fld>
            <a:endParaRPr lang="fr-FR"/>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B1C2F85C-BD96-4D7C-9F68-E6BE71097446}" type="slidenum">
              <a:rPr lang="fr-FR"/>
              <a:pPr/>
              <a:t>‹Nº›</a:t>
            </a:fld>
            <a:endParaRPr lang="fr-FR"/>
          </a:p>
        </p:txBody>
      </p:sp>
    </p:spTree>
  </p:cSld>
  <p:clrMapOvr>
    <a:masterClrMapping/>
  </p:clrMapOvr>
  <p:transition spd="slow" advTm="5000">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4788"/>
            <a:ext cx="3008313" cy="87153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73737B8-6F04-4473-80C4-181D60C8583D}" type="datetime1">
              <a:rPr lang="fr-FR"/>
              <a:pPr/>
              <a:t>03/07/2018</a:t>
            </a:fld>
            <a:endParaRPr lang="fr-FR"/>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450C3A8-2FC7-4052-9C48-275AB73CBDFB}" type="slidenum">
              <a:rPr lang="fr-FR"/>
              <a:pPr/>
              <a:t>‹Nº›</a:t>
            </a:fld>
            <a:endParaRPr lang="fr-FR"/>
          </a:p>
        </p:txBody>
      </p:sp>
    </p:spTree>
  </p:cSld>
  <p:clrMapOvr>
    <a:masterClrMapping/>
  </p:clrMapOvr>
  <p:transition spd="slow" advTm="5000">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4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0C5A0AF8-294B-46DF-AF64-CCA50ECEABC5}" type="datetime1">
              <a:rPr lang="fr-FR"/>
              <a:pPr/>
              <a:t>03/07/2018</a:t>
            </a:fld>
            <a:endParaRPr lang="fr-FR"/>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D37AE05-66DC-40B7-BCA0-7EEB895B4B42}" type="slidenum">
              <a:rPr lang="fr-FR"/>
              <a:pPr/>
              <a:t>‹Nº›</a:t>
            </a:fld>
            <a:endParaRPr lang="fr-FR"/>
          </a:p>
        </p:txBody>
      </p:sp>
    </p:spTree>
  </p:cSld>
  <p:clrMapOvr>
    <a:masterClrMapping/>
  </p:clrMapOvr>
  <p:transition spd="slow" advTm="5000">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E2F8D66-DAEE-461F-98BA-7072BBACB56A}" type="datetime1">
              <a:rPr lang="fr-FR"/>
              <a:pPr/>
              <a:t>03/07/2018</a:t>
            </a:fld>
            <a:endParaRPr lang="fr-FR"/>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2B6B577-C125-4703-B9F4-8CD9A9AD6E04}" type="slidenum">
              <a:rPr lang="fr-FR"/>
              <a:pPr/>
              <a:t>‹Nº›</a:t>
            </a:fld>
            <a:endParaRPr lang="fr-FR"/>
          </a:p>
        </p:txBody>
      </p:sp>
    </p:spTree>
  </p:cSld>
  <p:clrMapOvr>
    <a:masterClrMapping/>
  </p:clrMapOvr>
  <p:transition spd="slow" advTm="5000">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6375"/>
            <a:ext cx="2057400" cy="438785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6375"/>
            <a:ext cx="6019800" cy="438785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C66B7DB-C206-4A0D-866D-37E3964F3C03}" type="datetime1">
              <a:rPr lang="fr-FR"/>
              <a:pPr/>
              <a:t>03/07/2018</a:t>
            </a:fld>
            <a:endParaRPr lang="fr-FR"/>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2534851-6EE0-4693-A235-E08B1B976565}" type="slidenum">
              <a:rPr lang="fr-FR"/>
              <a:pPr/>
              <a:t>‹Nº›</a:t>
            </a:fld>
            <a:endParaRPr lang="fr-FR"/>
          </a:p>
        </p:txBody>
      </p:sp>
    </p:spTree>
  </p:cSld>
  <p:clrMapOvr>
    <a:masterClrMapping/>
  </p:clrMapOvr>
  <p:transition spd="slow" advTm="5000">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A452A"/>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Modifiez le style du titre</a:t>
            </a:r>
          </a:p>
        </p:txBody>
      </p:sp>
      <p:sp>
        <p:nvSpPr>
          <p:cNvPr id="1027" name="Espace réservé du texte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Espace réservé de la date 3"/>
          <p:cNvSpPr>
            <a:spLocks noGrp="1"/>
          </p:cNvSpPr>
          <p:nvPr>
            <p:ph type="dt" sz="half" idx="2"/>
          </p:nvPr>
        </p:nvSpPr>
        <p:spPr bwMode="auto">
          <a:xfrm>
            <a:off x="457200" y="4767263"/>
            <a:ext cx="2133600" cy="2746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a:solidFill>
                  <a:srgbClr val="898989"/>
                </a:solidFill>
                <a:latin typeface="+mn-lt"/>
              </a:defRPr>
            </a:lvl1pPr>
          </a:lstStyle>
          <a:p>
            <a:fld id="{6CD349C1-11CF-482B-8663-3FEE95CAC614}" type="datetime1">
              <a:rPr lang="fr-FR"/>
              <a:pPr/>
              <a:t>03/07/2018</a:t>
            </a:fld>
            <a:endParaRPr lang="fr-FR"/>
          </a:p>
        </p:txBody>
      </p:sp>
      <p:sp>
        <p:nvSpPr>
          <p:cNvPr id="1029" name="Espace réservé du pied de page 4"/>
          <p:cNvSpPr>
            <a:spLocks noGrp="1"/>
          </p:cNvSpPr>
          <p:nvPr>
            <p:ph type="ftr" sz="quarter" idx="3"/>
          </p:nvPr>
        </p:nvSpPr>
        <p:spPr bwMode="auto">
          <a:xfrm>
            <a:off x="3124200" y="4767263"/>
            <a:ext cx="2895600" cy="2746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a:solidFill>
                  <a:srgbClr val="898989"/>
                </a:solidFill>
                <a:latin typeface="+mn-lt"/>
              </a:defRPr>
            </a:lvl1pPr>
          </a:lstStyle>
          <a:p>
            <a:endParaRPr lang="es-ES"/>
          </a:p>
        </p:txBody>
      </p:sp>
      <p:sp>
        <p:nvSpPr>
          <p:cNvPr id="1030" name="Espace réservé du numéro de diapositive 5"/>
          <p:cNvSpPr>
            <a:spLocks noGrp="1"/>
          </p:cNvSpPr>
          <p:nvPr>
            <p:ph type="sldNum" sz="quarter" idx="4"/>
          </p:nvPr>
        </p:nvSpPr>
        <p:spPr bwMode="auto">
          <a:xfrm>
            <a:off x="6553200" y="4767263"/>
            <a:ext cx="2133600" cy="2746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defRPr>
            </a:lvl1pPr>
          </a:lstStyle>
          <a:p>
            <a:fld id="{A81EE01A-98E3-4578-BBAE-0D3AED74702D}"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5000">
    <p:cover/>
  </p:transition>
  <p:txStyles>
    <p:titleStyle>
      <a:lvl1pPr algn="ctr" rtl="0" eaLnBrk="1" fontAlgn="base" hangingPunct="1">
        <a:spcBef>
          <a:spcPct val="0"/>
        </a:spcBef>
        <a:spcAft>
          <a:spcPct val="0"/>
        </a:spcAft>
        <a:defRPr sz="44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a:solidFill>
            <a:schemeClr val="tx1"/>
          </a:solidFill>
          <a:latin typeface="+mn-lt"/>
        </a:defRPr>
      </a:lvl2pPr>
      <a:lvl3pPr marL="1143000" indent="-228600" algn="l" rtl="0" eaLnBrk="1" fontAlgn="base" hangingPunct="1">
        <a:spcBef>
          <a:spcPct val="20000"/>
        </a:spcBef>
        <a:spcAft>
          <a:spcPct val="0"/>
        </a:spcAft>
        <a:buFont typeface="Arial" charset="0"/>
        <a:buChar char="•"/>
        <a:defRPr sz="2400">
          <a:solidFill>
            <a:schemeClr val="tx1"/>
          </a:solidFill>
          <a:latin typeface="+mn-lt"/>
        </a:defRPr>
      </a:lvl3pPr>
      <a:lvl4pPr marL="1600200" indent="-228600" algn="l" rtl="0" eaLnBrk="1" fontAlgn="base" hangingPunct="1">
        <a:spcBef>
          <a:spcPct val="20000"/>
        </a:spcBef>
        <a:spcAft>
          <a:spcPct val="0"/>
        </a:spcAft>
        <a:buFont typeface="Arial" charset="0"/>
        <a:buChar char="–"/>
        <a:defRPr sz="2000">
          <a:solidFill>
            <a:schemeClr val="tx1"/>
          </a:solidFill>
          <a:latin typeface="+mn-lt"/>
        </a:defRPr>
      </a:lvl4pPr>
      <a:lvl5pPr marL="2057400" indent="-228600" algn="l" rtl="0" eaLnBrk="1" fontAlgn="base" hangingPunct="1">
        <a:spcBef>
          <a:spcPct val="20000"/>
        </a:spcBef>
        <a:spcAft>
          <a:spcPct val="0"/>
        </a:spcAft>
        <a:buFont typeface="Arial" charset="0"/>
        <a:buChar char="»"/>
        <a:defRPr sz="2000">
          <a:solidFill>
            <a:schemeClr val="tx1"/>
          </a:solidFill>
          <a:latin typeface="+mn-lt"/>
        </a:defRPr>
      </a:lvl5pPr>
      <a:lvl6pPr marL="2514600" indent="-228600" algn="l" rtl="0" eaLnBrk="1" fontAlgn="base" hangingPunct="1">
        <a:spcBef>
          <a:spcPct val="20000"/>
        </a:spcBef>
        <a:spcAft>
          <a:spcPct val="0"/>
        </a:spcAft>
        <a:buFont typeface="Arial" charset="0"/>
        <a:buChar char="»"/>
        <a:defRPr sz="2000">
          <a:solidFill>
            <a:schemeClr val="tx1"/>
          </a:solidFill>
          <a:latin typeface="+mn-lt"/>
        </a:defRPr>
      </a:lvl6pPr>
      <a:lvl7pPr marL="2971800" indent="-228600" algn="l" rtl="0" eaLnBrk="1" fontAlgn="base" hangingPunct="1">
        <a:spcBef>
          <a:spcPct val="20000"/>
        </a:spcBef>
        <a:spcAft>
          <a:spcPct val="0"/>
        </a:spcAft>
        <a:buFont typeface="Arial" charset="0"/>
        <a:buChar char="»"/>
        <a:defRPr sz="2000">
          <a:solidFill>
            <a:schemeClr val="tx1"/>
          </a:solidFill>
          <a:latin typeface="+mn-lt"/>
        </a:defRPr>
      </a:lvl7pPr>
      <a:lvl8pPr marL="3429000" indent="-228600" algn="l" rtl="0" eaLnBrk="1" fontAlgn="base" hangingPunct="1">
        <a:spcBef>
          <a:spcPct val="20000"/>
        </a:spcBef>
        <a:spcAft>
          <a:spcPct val="0"/>
        </a:spcAft>
        <a:buFont typeface="Arial" charset="0"/>
        <a:buChar char="»"/>
        <a:defRPr sz="2000">
          <a:solidFill>
            <a:schemeClr val="tx1"/>
          </a:solidFill>
          <a:latin typeface="+mn-lt"/>
        </a:defRPr>
      </a:lvl8pPr>
      <a:lvl9pPr marL="3886200" indent="-228600" algn="l" rtl="0" eaLnBrk="1" fontAlgn="base" hangingPunct="1">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4277" name="Picture 5" descr="2-MUSICAL"/>
          <p:cNvPicPr>
            <a:picLocks noChangeAspect="1" noChangeArrowheads="1"/>
          </p:cNvPicPr>
          <p:nvPr/>
        </p:nvPicPr>
        <p:blipFill>
          <a:blip r:embed="rId3"/>
          <a:srcRect/>
          <a:stretch>
            <a:fillRect/>
          </a:stretch>
        </p:blipFill>
        <p:spPr bwMode="auto">
          <a:xfrm>
            <a:off x="1336675" y="4492625"/>
            <a:ext cx="2120900" cy="515938"/>
          </a:xfrm>
          <a:prstGeom prst="rect">
            <a:avLst/>
          </a:prstGeom>
          <a:noFill/>
          <a:effectLst>
            <a:outerShdw dist="17961" dir="2700000" algn="ctr" rotWithShape="0">
              <a:schemeClr val="bg1"/>
            </a:outerShdw>
          </a:effectLst>
        </p:spPr>
      </p:pic>
      <p:pic>
        <p:nvPicPr>
          <p:cNvPr id="54278" name="Picture 6" descr="2-AUTOMATIQUE"/>
          <p:cNvPicPr>
            <a:picLocks noChangeAspect="1" noChangeArrowheads="1"/>
          </p:cNvPicPr>
          <p:nvPr/>
        </p:nvPicPr>
        <p:blipFill>
          <a:blip r:embed="rId4"/>
          <a:srcRect/>
          <a:stretch>
            <a:fillRect/>
          </a:stretch>
        </p:blipFill>
        <p:spPr bwMode="auto">
          <a:xfrm>
            <a:off x="4397375" y="4495800"/>
            <a:ext cx="3409950" cy="517525"/>
          </a:xfrm>
          <a:prstGeom prst="rect">
            <a:avLst/>
          </a:prstGeom>
          <a:noFill/>
          <a:effectLst>
            <a:outerShdw dist="17961" dir="2700000" algn="ctr" rotWithShape="0">
              <a:schemeClr val="bg1"/>
            </a:outerShdw>
          </a:effectLst>
        </p:spPr>
      </p:pic>
      <p:sp>
        <p:nvSpPr>
          <p:cNvPr id="54279" name="Text Box 7"/>
          <p:cNvSpPr txBox="1">
            <a:spLocks noChangeArrowheads="1"/>
          </p:cNvSpPr>
          <p:nvPr/>
        </p:nvSpPr>
        <p:spPr bwMode="auto">
          <a:xfrm>
            <a:off x="3702050" y="4549775"/>
            <a:ext cx="485775" cy="457200"/>
          </a:xfrm>
          <a:prstGeom prst="rect">
            <a:avLst/>
          </a:prstGeom>
          <a:noFill/>
          <a:ln w="9525">
            <a:noFill/>
            <a:miter lim="800000"/>
            <a:headEnd/>
            <a:tailEnd/>
          </a:ln>
          <a:effectLst>
            <a:outerShdw dist="17961" dir="2700000" algn="ctr" rotWithShape="0">
              <a:srgbClr val="4D4D4D"/>
            </a:outerShdw>
          </a:effectLst>
        </p:spPr>
        <p:txBody>
          <a:bodyPr wrap="none">
            <a:spAutoFit/>
          </a:bodyPr>
          <a:lstStyle/>
          <a:p>
            <a:pPr algn="ctr" defTabSz="1143000"/>
            <a:r>
              <a:rPr lang="fr-BE" sz="2400">
                <a:solidFill>
                  <a:schemeClr val="bg1"/>
                </a:solidFill>
                <a:latin typeface="Verdana" pitchFamily="34" charset="0"/>
                <a:ea typeface="SimSun" pitchFamily="2" charset="-122"/>
                <a:cs typeface="Arial" charset="0"/>
              </a:rPr>
              <a:t>et</a:t>
            </a:r>
            <a:endParaRPr lang="fr-FR" sz="2400">
              <a:solidFill>
                <a:schemeClr val="bg1"/>
              </a:solidFill>
              <a:latin typeface="Verdana" pitchFamily="34" charset="0"/>
              <a:ea typeface="SimSun" pitchFamily="2" charset="-122"/>
              <a:cs typeface="Arial" charset="0"/>
            </a:endParaRPr>
          </a:p>
        </p:txBody>
      </p:sp>
    </p:spTree>
  </p:cSld>
  <p:clrMapOvr>
    <a:masterClrMapping/>
  </p:clrMapOvr>
  <p:transition spd="slow" advTm="3000">
    <p:sndAc>
      <p:stSnd>
        <p:snd r:embed="rId2" name="Dan Gibson ~ Piano Cove 03 Solace4.30.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Line 5"/>
          <p:cNvSpPr>
            <a:spLocks noChangeShapeType="1"/>
          </p:cNvSpPr>
          <p:nvPr/>
        </p:nvSpPr>
        <p:spPr bwMode="auto">
          <a:xfrm>
            <a:off x="496888" y="1736725"/>
            <a:ext cx="8162925" cy="0"/>
          </a:xfrm>
          <a:prstGeom prst="line">
            <a:avLst/>
          </a:prstGeom>
          <a:noFill/>
          <a:ln w="19050">
            <a:solidFill>
              <a:schemeClr val="bg1"/>
            </a:solidFill>
            <a:round/>
            <a:headEnd/>
            <a:tailEnd/>
          </a:ln>
          <a:effectLst>
            <a:outerShdw algn="ctr" rotWithShape="0">
              <a:schemeClr val="bg1"/>
            </a:outerShdw>
          </a:effectLst>
        </p:spPr>
        <p:txBody>
          <a:bodyPr/>
          <a:lstStyle/>
          <a:p>
            <a:endParaRPr lang="es-ES"/>
          </a:p>
        </p:txBody>
      </p:sp>
      <p:sp>
        <p:nvSpPr>
          <p:cNvPr id="14343" name="Rectangle 1"/>
          <p:cNvSpPr>
            <a:spLocks noChangeArrowheads="1"/>
          </p:cNvSpPr>
          <p:nvPr/>
        </p:nvSpPr>
        <p:spPr bwMode="auto">
          <a:xfrm>
            <a:off x="306388" y="388938"/>
            <a:ext cx="8531225" cy="4924425"/>
          </a:xfrm>
          <a:prstGeom prst="rect">
            <a:avLst/>
          </a:prstGeom>
          <a:noFill/>
          <a:ln w="9525">
            <a:noFill/>
            <a:miter lim="800000"/>
            <a:headEnd/>
            <a:tailEnd/>
          </a:ln>
        </p:spPr>
        <p:txBody>
          <a:bodyPr>
            <a:spAutoFit/>
          </a:bodyPr>
          <a:lstStyle/>
          <a:p>
            <a:pPr algn="ctr"/>
            <a:r>
              <a:rPr lang="es-ES" sz="3600" dirty="0" smtClean="0">
                <a:solidFill>
                  <a:schemeClr val="bg1"/>
                </a:solidFill>
              </a:rPr>
              <a:t>40 fotos de muy hermosas setas en la naturaleza</a:t>
            </a:r>
            <a:endParaRPr lang="fr-FR" sz="4000" dirty="0">
              <a:solidFill>
                <a:schemeClr val="bg1"/>
              </a:solidFill>
              <a:latin typeface="Bookman Old Style" pitchFamily="18" charset="0"/>
              <a:cs typeface="Andalus" pitchFamily="18" charset="-78"/>
            </a:endParaRPr>
          </a:p>
          <a:p>
            <a:pPr algn="justLow"/>
            <a:endParaRPr lang="fr-BE" sz="2000" dirty="0">
              <a:solidFill>
                <a:srgbClr val="000000"/>
              </a:solidFill>
              <a:latin typeface="Bookman Old Style" pitchFamily="18" charset="0"/>
              <a:cs typeface="Andalus" pitchFamily="18" charset="-78"/>
            </a:endParaRPr>
          </a:p>
          <a:p>
            <a:pPr algn="justLow"/>
            <a:endParaRPr lang="fr-FR" sz="2000" dirty="0">
              <a:solidFill>
                <a:srgbClr val="000000"/>
              </a:solidFill>
              <a:latin typeface="Bookman Old Style" pitchFamily="18" charset="0"/>
              <a:cs typeface="Andalus" pitchFamily="18" charset="-78"/>
            </a:endParaRPr>
          </a:p>
          <a:p>
            <a:pPr algn="justLow"/>
            <a:endParaRPr lang="fr-FR" sz="1600" i="1" dirty="0">
              <a:solidFill>
                <a:schemeClr val="bg1"/>
              </a:solidFill>
              <a:latin typeface="Bookman Old Style" pitchFamily="18" charset="0"/>
              <a:cs typeface="Andalus" pitchFamily="18" charset="-78"/>
            </a:endParaRPr>
          </a:p>
          <a:p>
            <a:pPr algn="justLow"/>
            <a:r>
              <a:rPr lang="es-ES" sz="2400" dirty="0" smtClean="0">
                <a:solidFill>
                  <a:schemeClr val="bg1"/>
                </a:solidFill>
              </a:rPr>
              <a:t>Muchos consideran que los hongos son parientes pobres del reino vegetal, lejos del esplendor de las plantas con flores. Las hermosas setas tomadas en fotos por entusiastas de la naturaleza, tomadas en las diapositivas que siguen, no se ven, en su mayor parte, las que encontrará en el bosque o en su tienda de comestibles. No pudimos encontrar los nombres de algunos de ellos.</a:t>
            </a:r>
            <a:endParaRPr lang="fr-FR" sz="2400" i="1" dirty="0">
              <a:solidFill>
                <a:schemeClr val="bg1"/>
              </a:solidFill>
              <a:latin typeface="Bookman Old Style" pitchFamily="18" charset="0"/>
              <a:cs typeface="Andalus" pitchFamily="18" charset="-78"/>
            </a:endParaRPr>
          </a:p>
          <a:p>
            <a:pPr algn="justLow"/>
            <a:endParaRPr lang="fr-FR" dirty="0">
              <a:solidFill>
                <a:schemeClr val="bg1"/>
              </a:solidFill>
              <a:latin typeface="Bookman Old Style" pitchFamily="18" charset="0"/>
              <a:cs typeface="Andalus" pitchFamily="18" charset="-78"/>
            </a:endParaRPr>
          </a:p>
        </p:txBody>
      </p:sp>
      <p:sp>
        <p:nvSpPr>
          <p:cNvPr id="14340" name="Line 4"/>
          <p:cNvSpPr>
            <a:spLocks noChangeShapeType="1"/>
          </p:cNvSpPr>
          <p:nvPr/>
        </p:nvSpPr>
        <p:spPr bwMode="auto">
          <a:xfrm>
            <a:off x="492125" y="1730375"/>
            <a:ext cx="8159750" cy="0"/>
          </a:xfrm>
          <a:prstGeom prst="line">
            <a:avLst/>
          </a:prstGeom>
          <a:noFill/>
          <a:ln w="19050">
            <a:solidFill>
              <a:srgbClr val="008000"/>
            </a:solidFill>
            <a:round/>
            <a:headEnd/>
            <a:tailEnd/>
          </a:ln>
          <a:effectLst>
            <a:outerShdw algn="ctr" rotWithShape="0">
              <a:schemeClr val="bg1"/>
            </a:outerShdw>
          </a:effectLst>
        </p:spPr>
        <p:txBody>
          <a:bodyPr/>
          <a:lstStyle/>
          <a:p>
            <a:pPr>
              <a:buFont typeface="Arial" pitchFamily="34" charset="0"/>
              <a:buChar char="•"/>
            </a:pPr>
            <a:endParaRPr lang="es-ES" sz="7200" dirty="0"/>
          </a:p>
        </p:txBody>
      </p:sp>
      <p:sp>
        <p:nvSpPr>
          <p:cNvPr id="14342" name="Text Box 6"/>
          <p:cNvSpPr txBox="1">
            <a:spLocks noChangeArrowheads="1"/>
          </p:cNvSpPr>
          <p:nvPr/>
        </p:nvSpPr>
        <p:spPr bwMode="auto">
          <a:xfrm>
            <a:off x="8850313" y="4975225"/>
            <a:ext cx="247650" cy="366713"/>
          </a:xfrm>
          <a:prstGeom prst="rect">
            <a:avLst/>
          </a:prstGeom>
          <a:noFill/>
          <a:ln w="9525">
            <a:noFill/>
            <a:miter lim="800000"/>
            <a:headEnd/>
            <a:tailEnd/>
          </a:ln>
          <a:effectLst/>
        </p:spPr>
        <p:txBody>
          <a:bodyPr wrap="none">
            <a:spAutoFit/>
          </a:bodyPr>
          <a:lstStyle/>
          <a:p>
            <a:r>
              <a:rPr lang="fr-BE"/>
              <a:t>.</a:t>
            </a:r>
            <a:endParaRPr lang="fr-FR"/>
          </a:p>
        </p:txBody>
      </p:sp>
    </p:spTree>
  </p:cSld>
  <p:clrMapOvr>
    <a:masterClrMapping/>
  </p:clrMapOvr>
  <p:transition spd="slow" advTm="5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4343"/>
                                        </p:tgtEl>
                                        <p:attrNameLst>
                                          <p:attrName>style.visibility</p:attrName>
                                        </p:attrNameLst>
                                      </p:cBhvr>
                                      <p:to>
                                        <p:strVal val="visible"/>
                                      </p:to>
                                    </p:set>
                                    <p:anim calcmode="discrete" valueType="clr">
                                      <p:cBhvr override="childStyle">
                                        <p:cTn id="7" dur="180"/>
                                        <p:tgtEl>
                                          <p:spTgt spid="14343"/>
                                        </p:tgtEl>
                                        <p:attrNameLst>
                                          <p:attrName>style.color</p:attrName>
                                        </p:attrNameLst>
                                      </p:cBhvr>
                                      <p:tavLst>
                                        <p:tav tm="0">
                                          <p:val>
                                            <p:clrVal>
                                              <a:srgbClr val="008000"/>
                                            </p:clrVal>
                                          </p:val>
                                        </p:tav>
                                        <p:tav tm="50000">
                                          <p:val>
                                            <p:clrVal>
                                              <a:srgbClr val="003300"/>
                                            </p:clrVal>
                                          </p:val>
                                        </p:tav>
                                      </p:tavLst>
                                    </p:anim>
                                    <p:anim calcmode="discrete" valueType="clr">
                                      <p:cBhvr>
                                        <p:cTn id="8" dur="180"/>
                                        <p:tgtEl>
                                          <p:spTgt spid="14343"/>
                                        </p:tgtEl>
                                        <p:attrNameLst>
                                          <p:attrName>fillcolor</p:attrName>
                                        </p:attrNameLst>
                                      </p:cBhvr>
                                      <p:tavLst>
                                        <p:tav tm="0">
                                          <p:val>
                                            <p:clrVal>
                                              <a:schemeClr val="accent2"/>
                                            </p:clrVal>
                                          </p:val>
                                        </p:tav>
                                        <p:tav tm="50000">
                                          <p:val>
                                            <p:clrVal>
                                              <a:schemeClr val="hlink"/>
                                            </p:clrVal>
                                          </p:val>
                                        </p:tav>
                                      </p:tavLst>
                                    </p:anim>
                                    <p:set>
                                      <p:cBhvr>
                                        <p:cTn id="9" dur="180"/>
                                        <p:tgtEl>
                                          <p:spTgt spid="14343"/>
                                        </p:tgtEl>
                                        <p:attrNameLst>
                                          <p:attrName>fill.type</p:attrName>
                                        </p:attrNameLst>
                                      </p:cBhvr>
                                      <p:to>
                                        <p:strVal val="solid"/>
                                      </p:to>
                                    </p:set>
                                  </p:childTnLst>
                                </p:cTn>
                              </p:par>
                            </p:childTnLst>
                          </p:cTn>
                        </p:par>
                        <p:par>
                          <p:cTn id="10" fill="hold">
                            <p:stCondLst>
                              <p:cond delay="31770"/>
                            </p:stCondLst>
                            <p:childTnLst>
                              <p:par>
                                <p:cTn id="11" presetID="10" presetClass="entr" presetSubtype="0" fill="hold" grpId="0" nodeType="afterEffect">
                                  <p:stCondLst>
                                    <p:cond delay="1000"/>
                                  </p:stCondLst>
                                  <p:childTnLst>
                                    <p:set>
                                      <p:cBhvr>
                                        <p:cTn id="12" dur="1" fill="hold">
                                          <p:stCondLst>
                                            <p:cond delay="0"/>
                                          </p:stCondLst>
                                        </p:cTn>
                                        <p:tgtEl>
                                          <p:spTgt spid="14342"/>
                                        </p:tgtEl>
                                        <p:attrNameLst>
                                          <p:attrName>style.visibility</p:attrName>
                                        </p:attrNameLst>
                                      </p:cBhvr>
                                      <p:to>
                                        <p:strVal val="visible"/>
                                      </p:to>
                                    </p:set>
                                    <p:animEffect transition="in" filter="fade">
                                      <p:cBhvr>
                                        <p:cTn id="13" dur="20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4342" grpId="0"/>
    </p:bldLst>
  </p:timing>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chemeClr val="tx1"/>
        </a:solidFill>
        <a:effectLst/>
      </p:bgPr>
    </p:bg>
    <p:spTree>
      <p:nvGrpSpPr>
        <p:cNvPr id="1" name=""/>
        <p:cNvGrpSpPr/>
        <p:nvPr/>
      </p:nvGrpSpPr>
      <p:grpSpPr>
        <a:xfrm>
          <a:off x="0" y="0"/>
          <a:ext cx="0" cy="0"/>
          <a:chOff x="0" y="0"/>
          <a:chExt cx="0" cy="0"/>
        </a:xfrm>
      </p:grpSpPr>
      <p:pic>
        <p:nvPicPr>
          <p:cNvPr id="15363" name="Picture 2" descr="C:\Users\Administrator\Desktop\2142.jpg"/>
          <p:cNvPicPr>
            <a:picLocks noChangeAspect="1"/>
          </p:cNvPicPr>
          <p:nvPr/>
        </p:nvPicPr>
        <p:blipFill>
          <a:blip r:embed="rId2"/>
          <a:srcRect/>
          <a:stretch>
            <a:fillRect/>
          </a:stretch>
        </p:blipFill>
        <p:spPr bwMode="auto">
          <a:xfrm>
            <a:off x="-22225" y="-711200"/>
            <a:ext cx="9166225" cy="5854700"/>
          </a:xfrm>
          <a:prstGeom prst="rect">
            <a:avLst/>
          </a:prstGeom>
          <a:noFill/>
          <a:effectLst>
            <a:outerShdw algn="tl" rotWithShape="0">
              <a:srgbClr val="000000">
                <a:alpha val="70000"/>
              </a:srgbClr>
            </a:outerShdw>
          </a:effectLst>
        </p:spPr>
      </p:pic>
      <p:sp>
        <p:nvSpPr>
          <p:cNvPr id="15362" name="Rectangle 1"/>
          <p:cNvSpPr>
            <a:spLocks noChangeArrowheads="1"/>
          </p:cNvSpPr>
          <p:nvPr/>
        </p:nvSpPr>
        <p:spPr bwMode="auto">
          <a:xfrm>
            <a:off x="382588" y="320675"/>
            <a:ext cx="1865312" cy="304800"/>
          </a:xfrm>
          <a:prstGeom prst="rect">
            <a:avLst/>
          </a:prstGeom>
          <a:noFill/>
          <a:ln w="9525">
            <a:noFill/>
            <a:miter lim="800000"/>
            <a:headEnd/>
            <a:tailEnd/>
          </a:ln>
        </p:spPr>
        <p:txBody>
          <a:bodyPr wrap="none">
            <a:spAutoFit/>
          </a:bodyPr>
          <a:lstStyle/>
          <a:p>
            <a:r>
              <a:rPr lang="fr-FR" sz="1400">
                <a:solidFill>
                  <a:schemeClr val="bg1"/>
                </a:solidFill>
                <a:latin typeface="Bookman Old Style" pitchFamily="18" charset="0"/>
                <a:cs typeface="Angsana New" pitchFamily="18" charset="-34"/>
              </a:rPr>
              <a:t>Mycena chlorophos</a:t>
            </a:r>
          </a:p>
        </p:txBody>
      </p:sp>
    </p:spTree>
  </p:cSld>
  <p:clrMapOvr>
    <a:masterClrMapping/>
  </p:clrMapOvr>
  <p:transition spd="slow" advTm="5000">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1">
    <p:bg>
      <p:bgPr>
        <a:solidFill>
          <a:schemeClr val="tx1"/>
        </a:solidFill>
        <a:effectLst/>
      </p:bgPr>
    </p:bg>
    <p:spTree>
      <p:nvGrpSpPr>
        <p:cNvPr id="1" name=""/>
        <p:cNvGrpSpPr/>
        <p:nvPr/>
      </p:nvGrpSpPr>
      <p:grpSpPr>
        <a:xfrm>
          <a:off x="0" y="0"/>
          <a:ext cx="0" cy="0"/>
          <a:chOff x="0" y="0"/>
          <a:chExt cx="0" cy="0"/>
        </a:xfrm>
      </p:grpSpPr>
      <p:pic>
        <p:nvPicPr>
          <p:cNvPr id="16387" name="Picture 2" descr="C:\Users\Administrator\Desktop\380.jpg"/>
          <p:cNvPicPr>
            <a:picLocks noChangeAspect="1"/>
          </p:cNvPicPr>
          <p:nvPr/>
        </p:nvPicPr>
        <p:blipFill>
          <a:blip r:embed="rId2"/>
          <a:srcRect/>
          <a:stretch>
            <a:fillRect/>
          </a:stretch>
        </p:blipFill>
        <p:spPr bwMode="auto">
          <a:xfrm>
            <a:off x="0" y="-479425"/>
            <a:ext cx="9144000" cy="5715000"/>
          </a:xfrm>
          <a:prstGeom prst="rect">
            <a:avLst/>
          </a:prstGeom>
          <a:noFill/>
        </p:spPr>
      </p:pic>
      <p:sp>
        <p:nvSpPr>
          <p:cNvPr id="16386" name="Rectangle 4"/>
          <p:cNvSpPr>
            <a:spLocks noChangeArrowheads="1"/>
          </p:cNvSpPr>
          <p:nvPr/>
        </p:nvSpPr>
        <p:spPr bwMode="auto">
          <a:xfrm>
            <a:off x="6113463" y="117475"/>
            <a:ext cx="2803525" cy="304800"/>
          </a:xfrm>
          <a:prstGeom prst="rect">
            <a:avLst/>
          </a:prstGeom>
          <a:noFill/>
          <a:ln w="9525">
            <a:noFill/>
            <a:miter lim="800000"/>
            <a:headEnd/>
            <a:tailEnd/>
          </a:ln>
        </p:spPr>
        <p:txBody>
          <a:bodyPr wrap="none">
            <a:spAutoFit/>
          </a:bodyPr>
          <a:lstStyle/>
          <a:p>
            <a:r>
              <a:rPr lang="fr-FR" sz="1400">
                <a:solidFill>
                  <a:srgbClr val="FFFFFF"/>
                </a:solidFill>
                <a:latin typeface="Bookman Old Style" pitchFamily="18" charset="0"/>
              </a:rPr>
              <a:t> </a:t>
            </a:r>
            <a:r>
              <a:rPr lang="fr-FR" sz="1400">
                <a:solidFill>
                  <a:srgbClr val="FFFFFF"/>
                </a:solidFill>
                <a:latin typeface="Bookman Old Style" pitchFamily="18" charset="0"/>
                <a:cs typeface="Angsana New" pitchFamily="18" charset="-34"/>
              </a:rPr>
              <a:t>Marasmius haematocephalus</a:t>
            </a:r>
          </a:p>
        </p:txBody>
      </p:sp>
    </p:spTree>
  </p:cSld>
  <p:clrMapOvr>
    <a:masterClrMapping/>
  </p:clrMapOvr>
  <p:transition spd="slow" advTm="5000">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2">
    <p:bg>
      <p:bgPr>
        <a:solidFill>
          <a:schemeClr val="tx1"/>
        </a:solidFill>
        <a:effectLst/>
      </p:bgPr>
    </p:bg>
    <p:spTree>
      <p:nvGrpSpPr>
        <p:cNvPr id="1" name=""/>
        <p:cNvGrpSpPr/>
        <p:nvPr/>
      </p:nvGrpSpPr>
      <p:grpSpPr>
        <a:xfrm>
          <a:off x="0" y="0"/>
          <a:ext cx="0" cy="0"/>
          <a:chOff x="0" y="0"/>
          <a:chExt cx="0" cy="0"/>
        </a:xfrm>
      </p:grpSpPr>
      <p:pic>
        <p:nvPicPr>
          <p:cNvPr id="17411" name="Picture 2" descr="C:\Users\Administrator\Desktop\468.jpg"/>
          <p:cNvPicPr>
            <a:picLocks noChangeAspect="1"/>
          </p:cNvPicPr>
          <p:nvPr/>
        </p:nvPicPr>
        <p:blipFill>
          <a:blip r:embed="rId2"/>
          <a:srcRect/>
          <a:stretch>
            <a:fillRect/>
          </a:stretch>
        </p:blipFill>
        <p:spPr bwMode="auto">
          <a:xfrm>
            <a:off x="1133475" y="0"/>
            <a:ext cx="6880225" cy="5181600"/>
          </a:xfrm>
          <a:prstGeom prst="rect">
            <a:avLst/>
          </a:prstGeom>
          <a:noFill/>
          <a:effectLst>
            <a:outerShdw algn="tl" rotWithShape="0">
              <a:srgbClr val="000000">
                <a:alpha val="70000"/>
              </a:srgbClr>
            </a:outerShdw>
          </a:effectLst>
        </p:spPr>
      </p:pic>
      <p:sp>
        <p:nvSpPr>
          <p:cNvPr id="17410" name="Rectangle 1"/>
          <p:cNvSpPr>
            <a:spLocks noChangeArrowheads="1"/>
          </p:cNvSpPr>
          <p:nvPr/>
        </p:nvSpPr>
        <p:spPr bwMode="auto">
          <a:xfrm>
            <a:off x="1238250" y="115888"/>
            <a:ext cx="2087563" cy="304800"/>
          </a:xfrm>
          <a:prstGeom prst="rect">
            <a:avLst/>
          </a:prstGeom>
          <a:noFill/>
          <a:ln w="9525">
            <a:noFill/>
            <a:miter lim="800000"/>
            <a:headEnd/>
            <a:tailEnd/>
          </a:ln>
        </p:spPr>
        <p:txBody>
          <a:bodyPr>
            <a:spAutoFit/>
          </a:bodyPr>
          <a:lstStyle/>
          <a:p>
            <a:pPr algn="ctr"/>
            <a:r>
              <a:rPr lang="fr-FR" sz="1400">
                <a:solidFill>
                  <a:schemeClr val="bg1"/>
                </a:solidFill>
                <a:latin typeface="Bookman Old Style" pitchFamily="18" charset="0"/>
                <a:cs typeface="Angsana New" pitchFamily="18" charset="-34"/>
              </a:rPr>
              <a:t>Rhodotus palmatus</a:t>
            </a:r>
          </a:p>
        </p:txBody>
      </p:sp>
    </p:spTree>
  </p:cSld>
  <p:clrMapOvr>
    <a:masterClrMapping/>
  </p:clrMapOvr>
  <p:transition spd="slow" advTm="5000">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chemeClr val="tx1"/>
        </a:solidFill>
        <a:effectLst/>
      </p:bgPr>
    </p:bg>
    <p:spTree>
      <p:nvGrpSpPr>
        <p:cNvPr id="1" name=""/>
        <p:cNvGrpSpPr/>
        <p:nvPr/>
      </p:nvGrpSpPr>
      <p:grpSpPr>
        <a:xfrm>
          <a:off x="0" y="0"/>
          <a:ext cx="0" cy="0"/>
          <a:chOff x="0" y="0"/>
          <a:chExt cx="0" cy="0"/>
        </a:xfrm>
      </p:grpSpPr>
      <p:pic>
        <p:nvPicPr>
          <p:cNvPr id="18435" name="Picture 2" descr="C:\Users\Administrator\Desktop\549.jpg"/>
          <p:cNvPicPr>
            <a:picLocks noChangeAspect="1"/>
          </p:cNvPicPr>
          <p:nvPr/>
        </p:nvPicPr>
        <p:blipFill>
          <a:blip r:embed="rId2"/>
          <a:srcRect/>
          <a:stretch>
            <a:fillRect/>
          </a:stretch>
        </p:blipFill>
        <p:spPr bwMode="auto">
          <a:xfrm>
            <a:off x="1039813" y="0"/>
            <a:ext cx="7045325" cy="5149850"/>
          </a:xfrm>
          <a:prstGeom prst="rect">
            <a:avLst/>
          </a:prstGeom>
          <a:noFill/>
          <a:effectLst>
            <a:outerShdw algn="tl" rotWithShape="0">
              <a:srgbClr val="000000">
                <a:alpha val="70000"/>
              </a:srgbClr>
            </a:outerShdw>
          </a:effectLst>
        </p:spPr>
      </p:pic>
      <p:sp>
        <p:nvSpPr>
          <p:cNvPr id="18434" name="Rectangle 1"/>
          <p:cNvSpPr>
            <a:spLocks noChangeArrowheads="1"/>
          </p:cNvSpPr>
          <p:nvPr/>
        </p:nvSpPr>
        <p:spPr bwMode="auto">
          <a:xfrm>
            <a:off x="1185863" y="149225"/>
            <a:ext cx="1866900" cy="304800"/>
          </a:xfrm>
          <a:prstGeom prst="rect">
            <a:avLst/>
          </a:prstGeom>
          <a:noFill/>
          <a:ln w="9525">
            <a:noFill/>
            <a:miter lim="800000"/>
            <a:headEnd/>
            <a:tailEnd/>
          </a:ln>
        </p:spPr>
        <p:txBody>
          <a:bodyPr wrap="none">
            <a:spAutoFit/>
          </a:bodyPr>
          <a:lstStyle/>
          <a:p>
            <a:r>
              <a:rPr lang="fr-FR" sz="1400">
                <a:solidFill>
                  <a:schemeClr val="bg1"/>
                </a:solidFill>
                <a:latin typeface="Bookman Old Style" pitchFamily="18" charset="0"/>
                <a:cs typeface="Angsana New" pitchFamily="18" charset="-34"/>
              </a:rPr>
              <a:t>Laccaire améthyste</a:t>
            </a:r>
          </a:p>
        </p:txBody>
      </p:sp>
    </p:spTree>
  </p:cSld>
  <p:clrMapOvr>
    <a:masterClrMapping/>
  </p:clrMapOvr>
  <p:transition spd="slow" advTm="5000">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chemeClr val="tx1"/>
        </a:solidFill>
        <a:effectLst/>
      </p:bgPr>
    </p:bg>
    <p:spTree>
      <p:nvGrpSpPr>
        <p:cNvPr id="1" name=""/>
        <p:cNvGrpSpPr/>
        <p:nvPr/>
      </p:nvGrpSpPr>
      <p:grpSpPr>
        <a:xfrm>
          <a:off x="0" y="0"/>
          <a:ext cx="0" cy="0"/>
          <a:chOff x="0" y="0"/>
          <a:chExt cx="0" cy="0"/>
        </a:xfrm>
      </p:grpSpPr>
      <p:pic>
        <p:nvPicPr>
          <p:cNvPr id="19459" name="Picture 2" descr="C:\Users\Administrator\Desktop\654.jpg"/>
          <p:cNvPicPr>
            <a:picLocks noChangeAspect="1"/>
          </p:cNvPicPr>
          <p:nvPr/>
        </p:nvPicPr>
        <p:blipFill>
          <a:blip r:embed="rId2"/>
          <a:srcRect/>
          <a:stretch>
            <a:fillRect/>
          </a:stretch>
        </p:blipFill>
        <p:spPr bwMode="auto">
          <a:xfrm>
            <a:off x="1079500" y="-4763"/>
            <a:ext cx="6962775" cy="5148263"/>
          </a:xfrm>
          <a:prstGeom prst="rect">
            <a:avLst/>
          </a:prstGeom>
          <a:noFill/>
          <a:effectLst>
            <a:outerShdw algn="tl" rotWithShape="0">
              <a:srgbClr val="000000">
                <a:alpha val="70000"/>
              </a:srgbClr>
            </a:outerShdw>
          </a:effectLst>
        </p:spPr>
      </p:pic>
      <p:sp>
        <p:nvSpPr>
          <p:cNvPr id="19458" name="Rectangle 1"/>
          <p:cNvSpPr>
            <a:spLocks noChangeArrowheads="1"/>
          </p:cNvSpPr>
          <p:nvPr/>
        </p:nvSpPr>
        <p:spPr bwMode="auto">
          <a:xfrm>
            <a:off x="1249363" y="109538"/>
            <a:ext cx="1824037" cy="304800"/>
          </a:xfrm>
          <a:prstGeom prst="rect">
            <a:avLst/>
          </a:prstGeom>
          <a:noFill/>
          <a:ln w="9525">
            <a:noFill/>
            <a:miter lim="800000"/>
            <a:headEnd/>
            <a:tailEnd/>
          </a:ln>
        </p:spPr>
        <p:txBody>
          <a:bodyPr wrap="none">
            <a:spAutoFit/>
          </a:bodyPr>
          <a:lstStyle/>
          <a:p>
            <a:r>
              <a:rPr lang="fr-FR" sz="1400">
                <a:solidFill>
                  <a:schemeClr val="bg1"/>
                </a:solidFill>
                <a:latin typeface="Bookman Old Style" pitchFamily="18" charset="0"/>
                <a:cs typeface="Angsana New" pitchFamily="18" charset="-34"/>
              </a:rPr>
              <a:t>Phallus indusiatus</a:t>
            </a:r>
          </a:p>
        </p:txBody>
      </p:sp>
    </p:spTree>
  </p:cSld>
  <p:clrMapOvr>
    <a:masterClrMapping/>
  </p:clrMapOvr>
  <p:transition spd="slow" advTm="5000">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chemeClr val="tx1"/>
        </a:solidFill>
        <a:effectLst/>
      </p:bgPr>
    </p:bg>
    <p:spTree>
      <p:nvGrpSpPr>
        <p:cNvPr id="1" name=""/>
        <p:cNvGrpSpPr/>
        <p:nvPr/>
      </p:nvGrpSpPr>
      <p:grpSpPr>
        <a:xfrm>
          <a:off x="0" y="0"/>
          <a:ext cx="0" cy="0"/>
          <a:chOff x="0" y="0"/>
          <a:chExt cx="0" cy="0"/>
        </a:xfrm>
      </p:grpSpPr>
      <p:pic>
        <p:nvPicPr>
          <p:cNvPr id="20483" name="Picture 2" descr="C:\Users\Administrator\Desktop\750.jpg"/>
          <p:cNvPicPr>
            <a:picLocks noChangeAspect="1"/>
          </p:cNvPicPr>
          <p:nvPr/>
        </p:nvPicPr>
        <p:blipFill>
          <a:blip r:embed="rId2"/>
          <a:srcRect/>
          <a:stretch>
            <a:fillRect/>
          </a:stretch>
        </p:blipFill>
        <p:spPr bwMode="auto">
          <a:xfrm>
            <a:off x="368300" y="0"/>
            <a:ext cx="8394700" cy="5149850"/>
          </a:xfrm>
          <a:prstGeom prst="rect">
            <a:avLst/>
          </a:prstGeom>
          <a:noFill/>
          <a:effectLst>
            <a:outerShdw algn="tl" rotWithShape="0">
              <a:srgbClr val="000000">
                <a:alpha val="70000"/>
              </a:srgbClr>
            </a:outerShdw>
          </a:effectLst>
        </p:spPr>
      </p:pic>
      <p:sp>
        <p:nvSpPr>
          <p:cNvPr id="20482" name="Rectangle 1"/>
          <p:cNvSpPr>
            <a:spLocks noChangeArrowheads="1"/>
          </p:cNvSpPr>
          <p:nvPr/>
        </p:nvSpPr>
        <p:spPr bwMode="auto">
          <a:xfrm>
            <a:off x="827088" y="1179513"/>
            <a:ext cx="1624012" cy="304800"/>
          </a:xfrm>
          <a:prstGeom prst="rect">
            <a:avLst/>
          </a:prstGeom>
          <a:noFill/>
          <a:ln w="9525">
            <a:noFill/>
            <a:miter lim="800000"/>
            <a:headEnd/>
            <a:tailEnd/>
          </a:ln>
        </p:spPr>
        <p:txBody>
          <a:bodyPr wrap="none">
            <a:spAutoFit/>
          </a:bodyPr>
          <a:lstStyle/>
          <a:p>
            <a:r>
              <a:rPr lang="fr-FR" sz="1400">
                <a:solidFill>
                  <a:srgbClr val="FFFFFF"/>
                </a:solidFill>
                <a:latin typeface="Bookman Old Style" pitchFamily="18" charset="0"/>
                <a:cs typeface="Angsana New" pitchFamily="18" charset="-34"/>
              </a:rPr>
              <a:t>Panus Fasciatus</a:t>
            </a:r>
          </a:p>
        </p:txBody>
      </p:sp>
    </p:spTree>
  </p:cSld>
  <p:clrMapOvr>
    <a:masterClrMapping/>
  </p:clrMapOvr>
  <p:transition spd="slow" advTm="5000">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chemeClr val="tx1"/>
        </a:solidFill>
        <a:effectLst/>
      </p:bgPr>
    </p:bg>
    <p:spTree>
      <p:nvGrpSpPr>
        <p:cNvPr id="1" name=""/>
        <p:cNvGrpSpPr/>
        <p:nvPr/>
      </p:nvGrpSpPr>
      <p:grpSpPr>
        <a:xfrm>
          <a:off x="0" y="0"/>
          <a:ext cx="0" cy="0"/>
          <a:chOff x="0" y="0"/>
          <a:chExt cx="0" cy="0"/>
        </a:xfrm>
      </p:grpSpPr>
      <p:pic>
        <p:nvPicPr>
          <p:cNvPr id="21507" name="Picture 2" descr="C:\Users\Administrator\Desktop\836.jpg"/>
          <p:cNvPicPr>
            <a:picLocks noChangeAspect="1"/>
          </p:cNvPicPr>
          <p:nvPr/>
        </p:nvPicPr>
        <p:blipFill>
          <a:blip r:embed="rId2"/>
          <a:srcRect/>
          <a:stretch>
            <a:fillRect/>
          </a:stretch>
        </p:blipFill>
        <p:spPr bwMode="auto">
          <a:xfrm>
            <a:off x="588963" y="0"/>
            <a:ext cx="7947025" cy="5127625"/>
          </a:xfrm>
          <a:prstGeom prst="rect">
            <a:avLst/>
          </a:prstGeom>
          <a:noFill/>
          <a:effectLst>
            <a:outerShdw algn="tl" rotWithShape="0">
              <a:srgbClr val="000000">
                <a:alpha val="70000"/>
              </a:srgbClr>
            </a:outerShdw>
          </a:effectLst>
        </p:spPr>
      </p:pic>
      <p:sp>
        <p:nvSpPr>
          <p:cNvPr id="21506" name="Rectangle 1"/>
          <p:cNvSpPr>
            <a:spLocks noChangeArrowheads="1"/>
          </p:cNvSpPr>
          <p:nvPr/>
        </p:nvSpPr>
        <p:spPr bwMode="auto">
          <a:xfrm>
            <a:off x="3136900" y="195263"/>
            <a:ext cx="2840038" cy="304800"/>
          </a:xfrm>
          <a:prstGeom prst="rect">
            <a:avLst/>
          </a:prstGeom>
          <a:noFill/>
          <a:ln w="9525">
            <a:noFill/>
            <a:miter lim="800000"/>
            <a:headEnd/>
            <a:tailEnd/>
          </a:ln>
        </p:spPr>
        <p:txBody>
          <a:bodyPr>
            <a:spAutoFit/>
          </a:bodyPr>
          <a:lstStyle/>
          <a:p>
            <a:pPr algn="ctr"/>
            <a:r>
              <a:rPr lang="fr-FR" sz="1400">
                <a:solidFill>
                  <a:srgbClr val="FFFFFF"/>
                </a:solidFill>
                <a:latin typeface="Bookman Old Style" pitchFamily="18" charset="0"/>
                <a:cs typeface="Angsana New" pitchFamily="18" charset="-34"/>
              </a:rPr>
              <a:t>Schizophyllum commune</a:t>
            </a:r>
          </a:p>
        </p:txBody>
      </p:sp>
    </p:spTree>
  </p:cSld>
  <p:clrMapOvr>
    <a:masterClrMapping/>
  </p:clrMapOvr>
  <p:transition spd="slow" advTm="5000">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chemeClr val="tx1"/>
        </a:solidFill>
        <a:effectLst/>
      </p:bgPr>
    </p:bg>
    <p:spTree>
      <p:nvGrpSpPr>
        <p:cNvPr id="1" name=""/>
        <p:cNvGrpSpPr/>
        <p:nvPr/>
      </p:nvGrpSpPr>
      <p:grpSpPr>
        <a:xfrm>
          <a:off x="0" y="0"/>
          <a:ext cx="0" cy="0"/>
          <a:chOff x="0" y="0"/>
          <a:chExt cx="0" cy="0"/>
        </a:xfrm>
      </p:grpSpPr>
      <p:pic>
        <p:nvPicPr>
          <p:cNvPr id="22533" name="Picture 2" descr="C:\Users\Administrator\Desktop\938-819x1024.jpg"/>
          <p:cNvPicPr>
            <a:picLocks noChangeAspect="1"/>
          </p:cNvPicPr>
          <p:nvPr/>
        </p:nvPicPr>
        <p:blipFill>
          <a:blip r:embed="rId2"/>
          <a:srcRect/>
          <a:stretch>
            <a:fillRect/>
          </a:stretch>
        </p:blipFill>
        <p:spPr bwMode="auto">
          <a:xfrm>
            <a:off x="-6350" y="0"/>
            <a:ext cx="4022725" cy="5143500"/>
          </a:xfrm>
          <a:prstGeom prst="rect">
            <a:avLst/>
          </a:prstGeom>
          <a:noFill/>
          <a:effectLst>
            <a:outerShdw algn="tl" rotWithShape="0">
              <a:srgbClr val="000000">
                <a:alpha val="70000"/>
              </a:srgbClr>
            </a:outerShdw>
          </a:effectLst>
        </p:spPr>
      </p:pic>
      <p:sp>
        <p:nvSpPr>
          <p:cNvPr id="22530" name="Rectangle 1"/>
          <p:cNvSpPr>
            <a:spLocks noChangeArrowheads="1"/>
          </p:cNvSpPr>
          <p:nvPr/>
        </p:nvSpPr>
        <p:spPr bwMode="auto">
          <a:xfrm>
            <a:off x="1471613" y="655638"/>
            <a:ext cx="1371600" cy="304800"/>
          </a:xfrm>
          <a:prstGeom prst="rect">
            <a:avLst/>
          </a:prstGeom>
          <a:noFill/>
          <a:ln w="9525">
            <a:noFill/>
            <a:miter lim="800000"/>
            <a:headEnd/>
            <a:tailEnd/>
          </a:ln>
        </p:spPr>
        <p:txBody>
          <a:bodyPr wrap="none">
            <a:spAutoFit/>
          </a:bodyPr>
          <a:lstStyle/>
          <a:p>
            <a:pPr algn="ctr"/>
            <a:r>
              <a:rPr lang="fr-FR" sz="1400">
                <a:solidFill>
                  <a:schemeClr val="bg1"/>
                </a:solidFill>
                <a:latin typeface="Bookman Old Style" pitchFamily="18" charset="0"/>
                <a:cs typeface="Angsana New" pitchFamily="18" charset="-34"/>
              </a:rPr>
              <a:t>Clathre rouge</a:t>
            </a:r>
          </a:p>
        </p:txBody>
      </p:sp>
      <p:pic>
        <p:nvPicPr>
          <p:cNvPr id="22531" name="Picture 3"/>
          <p:cNvPicPr>
            <a:picLocks noChangeAspect="1" noChangeArrowheads="1"/>
          </p:cNvPicPr>
          <p:nvPr/>
        </p:nvPicPr>
        <p:blipFill>
          <a:blip r:embed="rId3"/>
          <a:srcRect/>
          <a:stretch>
            <a:fillRect/>
          </a:stretch>
        </p:blipFill>
        <p:spPr bwMode="auto">
          <a:xfrm>
            <a:off x="4503738" y="0"/>
            <a:ext cx="4640262" cy="5143500"/>
          </a:xfrm>
          <a:prstGeom prst="rect">
            <a:avLst/>
          </a:prstGeom>
          <a:noFill/>
          <a:effectLst>
            <a:outerShdw algn="tl" rotWithShape="0">
              <a:srgbClr val="000000">
                <a:alpha val="70000"/>
              </a:srgbClr>
            </a:outerShdw>
          </a:effectLst>
        </p:spPr>
      </p:pic>
      <p:sp>
        <p:nvSpPr>
          <p:cNvPr id="22532" name="Rectangle 3"/>
          <p:cNvSpPr>
            <a:spLocks noChangeArrowheads="1"/>
          </p:cNvSpPr>
          <p:nvPr/>
        </p:nvSpPr>
        <p:spPr bwMode="auto">
          <a:xfrm>
            <a:off x="4772025" y="431800"/>
            <a:ext cx="987425" cy="517525"/>
          </a:xfrm>
          <a:prstGeom prst="rect">
            <a:avLst/>
          </a:prstGeom>
          <a:noFill/>
          <a:ln w="9525">
            <a:noFill/>
            <a:miter lim="800000"/>
            <a:headEnd/>
            <a:tailEnd/>
          </a:ln>
        </p:spPr>
        <p:txBody>
          <a:bodyPr wrap="none">
            <a:spAutoFit/>
          </a:bodyPr>
          <a:lstStyle/>
          <a:p>
            <a:pPr algn="ctr"/>
            <a:r>
              <a:rPr lang="fr-FR" sz="1400">
                <a:solidFill>
                  <a:schemeClr val="bg1"/>
                </a:solidFill>
                <a:latin typeface="Bookman Old Style" pitchFamily="18" charset="0"/>
              </a:rPr>
              <a:t>Coprinus</a:t>
            </a:r>
          </a:p>
          <a:p>
            <a:pPr algn="ctr"/>
            <a:r>
              <a:rPr lang="fr-FR" sz="1400">
                <a:solidFill>
                  <a:schemeClr val="bg1"/>
                </a:solidFill>
                <a:latin typeface="Bookman Old Style" pitchFamily="18" charset="0"/>
              </a:rPr>
              <a:t>comatus</a:t>
            </a:r>
          </a:p>
        </p:txBody>
      </p:sp>
    </p:spTree>
  </p:cSld>
  <p:clrMapOvr>
    <a:masterClrMapping/>
  </p:clrMapOvr>
  <p:transition spd="slow" advTm="5000">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chemeClr val="tx1"/>
        </a:solidFill>
        <a:effectLst/>
      </p:bgPr>
    </p:bg>
    <p:spTree>
      <p:nvGrpSpPr>
        <p:cNvPr id="1" name=""/>
        <p:cNvGrpSpPr/>
        <p:nvPr/>
      </p:nvGrpSpPr>
      <p:grpSpPr>
        <a:xfrm>
          <a:off x="0" y="0"/>
          <a:ext cx="0" cy="0"/>
          <a:chOff x="0" y="0"/>
          <a:chExt cx="0" cy="0"/>
        </a:xfrm>
      </p:grpSpPr>
      <p:pic>
        <p:nvPicPr>
          <p:cNvPr id="23555" name="Picture 2" descr="C:\Users\Administrator\Desktop\1042.jpg"/>
          <p:cNvPicPr>
            <a:picLocks noChangeAspect="1"/>
          </p:cNvPicPr>
          <p:nvPr/>
        </p:nvPicPr>
        <p:blipFill>
          <a:blip r:embed="rId2"/>
          <a:srcRect/>
          <a:stretch>
            <a:fillRect/>
          </a:stretch>
        </p:blipFill>
        <p:spPr bwMode="auto">
          <a:xfrm>
            <a:off x="647700" y="-6350"/>
            <a:ext cx="7826375" cy="5219700"/>
          </a:xfrm>
          <a:prstGeom prst="rect">
            <a:avLst/>
          </a:prstGeom>
          <a:noFill/>
          <a:effectLst>
            <a:outerShdw algn="tl" rotWithShape="0">
              <a:srgbClr val="000000">
                <a:alpha val="70000"/>
              </a:srgbClr>
            </a:outerShdw>
          </a:effectLst>
        </p:spPr>
      </p:pic>
      <p:sp>
        <p:nvSpPr>
          <p:cNvPr id="23554" name="Rectangle 1"/>
          <p:cNvSpPr>
            <a:spLocks noChangeArrowheads="1"/>
          </p:cNvSpPr>
          <p:nvPr/>
        </p:nvSpPr>
        <p:spPr bwMode="auto">
          <a:xfrm>
            <a:off x="882650" y="252413"/>
            <a:ext cx="2303463"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rPr>
              <a:t> </a:t>
            </a:r>
            <a:r>
              <a:rPr lang="fr-FR" sz="1400">
                <a:solidFill>
                  <a:srgbClr val="FFFFFF"/>
                </a:solidFill>
                <a:latin typeface="Bookman Old Style" pitchFamily="18" charset="0"/>
                <a:cs typeface="Angsana New" pitchFamily="18" charset="-34"/>
              </a:rPr>
              <a:t>Champignon porcelaine</a:t>
            </a:r>
          </a:p>
        </p:txBody>
      </p:sp>
    </p:spTree>
  </p:cSld>
  <p:clrMapOvr>
    <a:masterClrMapping/>
  </p:clrMapOvr>
  <p:transition spd="slow" advTm="5000">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chemeClr val="tx1"/>
        </a:solidFill>
        <a:effectLst/>
      </p:bgPr>
    </p:bg>
    <p:spTree>
      <p:nvGrpSpPr>
        <p:cNvPr id="1" name=""/>
        <p:cNvGrpSpPr/>
        <p:nvPr/>
      </p:nvGrpSpPr>
      <p:grpSpPr>
        <a:xfrm>
          <a:off x="0" y="0"/>
          <a:ext cx="0" cy="0"/>
          <a:chOff x="0" y="0"/>
          <a:chExt cx="0" cy="0"/>
        </a:xfrm>
      </p:grpSpPr>
      <p:pic>
        <p:nvPicPr>
          <p:cNvPr id="24579" name="Picture 2" descr="C:\Users\Administrator\Desktop\1235.jpg"/>
          <p:cNvPicPr>
            <a:picLocks noChangeAspect="1"/>
          </p:cNvPicPr>
          <p:nvPr/>
        </p:nvPicPr>
        <p:blipFill>
          <a:blip r:embed="rId2"/>
          <a:srcRect/>
          <a:stretch>
            <a:fillRect/>
          </a:stretch>
        </p:blipFill>
        <p:spPr bwMode="auto">
          <a:xfrm>
            <a:off x="1063625" y="-7938"/>
            <a:ext cx="6980238" cy="5129213"/>
          </a:xfrm>
          <a:prstGeom prst="rect">
            <a:avLst/>
          </a:prstGeom>
          <a:noFill/>
          <a:effectLst>
            <a:outerShdw algn="tl" rotWithShape="0">
              <a:srgbClr val="000000">
                <a:alpha val="70000"/>
              </a:srgbClr>
            </a:outerShdw>
          </a:effectLst>
        </p:spPr>
      </p:pic>
      <p:sp>
        <p:nvSpPr>
          <p:cNvPr id="24578" name="Rectangle 1"/>
          <p:cNvSpPr>
            <a:spLocks noChangeArrowheads="1"/>
          </p:cNvSpPr>
          <p:nvPr/>
        </p:nvSpPr>
        <p:spPr bwMode="auto">
          <a:xfrm>
            <a:off x="1301750" y="180975"/>
            <a:ext cx="1704975"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Hydnellum Peckii</a:t>
            </a:r>
          </a:p>
        </p:txBody>
      </p:sp>
    </p:spTree>
  </p:cSld>
  <p:clrMapOvr>
    <a:masterClrMapping/>
  </p:clrMapOvr>
  <p:transition spd="slow" advTm="5000">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chemeClr val="tx1"/>
        </a:solidFill>
        <a:effectLst/>
      </p:bgPr>
    </p:bg>
    <p:spTree>
      <p:nvGrpSpPr>
        <p:cNvPr id="1" name=""/>
        <p:cNvGrpSpPr/>
        <p:nvPr/>
      </p:nvGrpSpPr>
      <p:grpSpPr>
        <a:xfrm>
          <a:off x="0" y="0"/>
          <a:ext cx="0" cy="0"/>
          <a:chOff x="0" y="0"/>
          <a:chExt cx="0" cy="0"/>
        </a:xfrm>
      </p:grpSpPr>
      <p:pic>
        <p:nvPicPr>
          <p:cNvPr id="25603" name="Picture 2" descr="C:\Users\Administrator\Desktop\1337.jpg"/>
          <p:cNvPicPr>
            <a:picLocks noChangeAspect="1"/>
          </p:cNvPicPr>
          <p:nvPr/>
        </p:nvPicPr>
        <p:blipFill>
          <a:blip r:embed="rId2">
            <a:lum bright="6000" contrast="24000"/>
          </a:blip>
          <a:srcRect/>
          <a:stretch>
            <a:fillRect/>
          </a:stretch>
        </p:blipFill>
        <p:spPr bwMode="auto">
          <a:xfrm>
            <a:off x="701675" y="-9525"/>
            <a:ext cx="7700963" cy="5135563"/>
          </a:xfrm>
          <a:prstGeom prst="rect">
            <a:avLst/>
          </a:prstGeom>
          <a:noFill/>
          <a:effectLst>
            <a:outerShdw algn="tl" rotWithShape="0">
              <a:srgbClr val="000000">
                <a:alpha val="70000"/>
              </a:srgbClr>
            </a:outerShdw>
          </a:effectLst>
        </p:spPr>
      </p:pic>
      <p:sp>
        <p:nvSpPr>
          <p:cNvPr id="25602" name="Rectangle 1"/>
          <p:cNvSpPr>
            <a:spLocks noChangeArrowheads="1"/>
          </p:cNvSpPr>
          <p:nvPr/>
        </p:nvSpPr>
        <p:spPr bwMode="auto">
          <a:xfrm>
            <a:off x="973138" y="4683125"/>
            <a:ext cx="820737" cy="304800"/>
          </a:xfrm>
          <a:prstGeom prst="rect">
            <a:avLst/>
          </a:prstGeom>
          <a:noFill/>
          <a:ln w="9525">
            <a:noFill/>
            <a:miter lim="800000"/>
            <a:headEnd/>
            <a:tailEnd/>
          </a:ln>
        </p:spPr>
        <p:txBody>
          <a:bodyPr wrap="none">
            <a:spAutoFit/>
          </a:bodyPr>
          <a:lstStyle/>
          <a:p>
            <a:r>
              <a:rPr lang="fr-FR" sz="1400">
                <a:solidFill>
                  <a:srgbClr val="FFFFFF"/>
                </a:solidFill>
                <a:effectLst>
                  <a:outerShdw blurRad="38100" dist="38100" dir="2700000" algn="tl">
                    <a:srgbClr val="808080"/>
                  </a:outerShdw>
                </a:effectLst>
                <a:latin typeface="Bookman Old Style" pitchFamily="18" charset="0"/>
                <a:cs typeface="Angsana New" pitchFamily="18" charset="-34"/>
              </a:rPr>
              <a:t>Lepiota</a:t>
            </a:r>
          </a:p>
        </p:txBody>
      </p:sp>
    </p:spTree>
  </p:cSld>
  <p:clrMapOvr>
    <a:masterClrMapping/>
  </p:clrMapOvr>
  <p:transition spd="slow" advTm="5000">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chemeClr val="tx1"/>
        </a:solidFill>
        <a:effectLst/>
      </p:bgPr>
    </p:bg>
    <p:spTree>
      <p:nvGrpSpPr>
        <p:cNvPr id="1" name=""/>
        <p:cNvGrpSpPr/>
        <p:nvPr/>
      </p:nvGrpSpPr>
      <p:grpSpPr>
        <a:xfrm>
          <a:off x="0" y="0"/>
          <a:ext cx="0" cy="0"/>
          <a:chOff x="0" y="0"/>
          <a:chExt cx="0" cy="0"/>
        </a:xfrm>
      </p:grpSpPr>
      <p:pic>
        <p:nvPicPr>
          <p:cNvPr id="26627" name="Picture 2" descr="C:\Users\Administrator\Desktop\1435.jpg"/>
          <p:cNvPicPr>
            <a:picLocks noChangeAspect="1"/>
          </p:cNvPicPr>
          <p:nvPr/>
        </p:nvPicPr>
        <p:blipFill>
          <a:blip r:embed="rId2"/>
          <a:srcRect/>
          <a:stretch>
            <a:fillRect/>
          </a:stretch>
        </p:blipFill>
        <p:spPr bwMode="auto">
          <a:xfrm>
            <a:off x="1138238" y="-9525"/>
            <a:ext cx="6848475" cy="5162550"/>
          </a:xfrm>
          <a:prstGeom prst="rect">
            <a:avLst/>
          </a:prstGeom>
          <a:noFill/>
          <a:effectLst>
            <a:outerShdw algn="tl" rotWithShape="0">
              <a:srgbClr val="000000">
                <a:alpha val="70000"/>
              </a:srgbClr>
            </a:outerShdw>
          </a:effectLst>
        </p:spPr>
      </p:pic>
      <p:sp>
        <p:nvSpPr>
          <p:cNvPr id="26626" name="Rectangle 1"/>
          <p:cNvSpPr>
            <a:spLocks noChangeArrowheads="1"/>
          </p:cNvSpPr>
          <p:nvPr/>
        </p:nvSpPr>
        <p:spPr bwMode="auto">
          <a:xfrm>
            <a:off x="1314450" y="106363"/>
            <a:ext cx="1387475" cy="304800"/>
          </a:xfrm>
          <a:prstGeom prst="rect">
            <a:avLst/>
          </a:prstGeom>
          <a:noFill/>
          <a:ln w="9525">
            <a:noFill/>
            <a:miter lim="800000"/>
            <a:headEnd/>
            <a:tailEnd/>
          </a:ln>
        </p:spPr>
        <p:txBody>
          <a:bodyPr wrap="none">
            <a:spAutoFit/>
          </a:bodyPr>
          <a:lstStyle/>
          <a:p>
            <a:pPr algn="ctr"/>
            <a:r>
              <a:rPr lang="fr-FR" sz="1400">
                <a:solidFill>
                  <a:srgbClr val="000000"/>
                </a:solidFill>
                <a:latin typeface="Bookman Old Style" pitchFamily="18" charset="0"/>
              </a:rPr>
              <a:t> </a:t>
            </a:r>
            <a:r>
              <a:rPr lang="fr-FR" sz="1400">
                <a:solidFill>
                  <a:schemeClr val="bg1"/>
                </a:solidFill>
                <a:latin typeface="Bookman Old Style" pitchFamily="18" charset="0"/>
                <a:cs typeface="Angsana New" pitchFamily="18" charset="-34"/>
              </a:rPr>
              <a:t>Leratiomyces</a:t>
            </a:r>
          </a:p>
        </p:txBody>
      </p:sp>
    </p:spTree>
  </p:cSld>
  <p:clrMapOvr>
    <a:masterClrMapping/>
  </p:clrMapOvr>
  <p:transition spd="slow" advTm="5000">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chemeClr val="tx1"/>
        </a:solidFill>
        <a:effectLst/>
      </p:bgPr>
    </p:bg>
    <p:spTree>
      <p:nvGrpSpPr>
        <p:cNvPr id="1" name=""/>
        <p:cNvGrpSpPr/>
        <p:nvPr/>
      </p:nvGrpSpPr>
      <p:grpSpPr>
        <a:xfrm>
          <a:off x="0" y="0"/>
          <a:ext cx="0" cy="0"/>
          <a:chOff x="0" y="0"/>
          <a:chExt cx="0" cy="0"/>
        </a:xfrm>
      </p:grpSpPr>
      <p:pic>
        <p:nvPicPr>
          <p:cNvPr id="27650" name="Picture 2" descr="C:\Users\Administrator\Desktop\1635.jpg"/>
          <p:cNvPicPr>
            <a:picLocks noChangeAspect="1"/>
          </p:cNvPicPr>
          <p:nvPr/>
        </p:nvPicPr>
        <p:blipFill>
          <a:blip r:embed="rId2"/>
          <a:srcRect/>
          <a:stretch>
            <a:fillRect/>
          </a:stretch>
        </p:blipFill>
        <p:spPr bwMode="auto">
          <a:xfrm>
            <a:off x="700088" y="-9525"/>
            <a:ext cx="7743825" cy="5162550"/>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chemeClr val="tx1"/>
        </a:solidFill>
        <a:effectLst/>
      </p:bgPr>
    </p:bg>
    <p:spTree>
      <p:nvGrpSpPr>
        <p:cNvPr id="1" name=""/>
        <p:cNvGrpSpPr/>
        <p:nvPr/>
      </p:nvGrpSpPr>
      <p:grpSpPr>
        <a:xfrm>
          <a:off x="0" y="0"/>
          <a:ext cx="0" cy="0"/>
          <a:chOff x="0" y="0"/>
          <a:chExt cx="0" cy="0"/>
        </a:xfrm>
      </p:grpSpPr>
      <p:pic>
        <p:nvPicPr>
          <p:cNvPr id="28675" name="Picture 2" descr="C:\Users\Administrator\Desktop\1730.jpg"/>
          <p:cNvPicPr>
            <a:picLocks noChangeAspect="1"/>
          </p:cNvPicPr>
          <p:nvPr/>
        </p:nvPicPr>
        <p:blipFill>
          <a:blip r:embed="rId2"/>
          <a:srcRect/>
          <a:stretch>
            <a:fillRect/>
          </a:stretch>
        </p:blipFill>
        <p:spPr bwMode="auto">
          <a:xfrm>
            <a:off x="933450" y="-6350"/>
            <a:ext cx="7204075" cy="5156200"/>
          </a:xfrm>
          <a:prstGeom prst="rect">
            <a:avLst/>
          </a:prstGeom>
          <a:noFill/>
          <a:effectLst>
            <a:outerShdw algn="tl" rotWithShape="0">
              <a:srgbClr val="000000">
                <a:alpha val="70000"/>
              </a:srgbClr>
            </a:outerShdw>
          </a:effectLst>
        </p:spPr>
      </p:pic>
      <p:sp>
        <p:nvSpPr>
          <p:cNvPr id="28674" name="Rectangle 1"/>
          <p:cNvSpPr>
            <a:spLocks noChangeArrowheads="1"/>
          </p:cNvSpPr>
          <p:nvPr/>
        </p:nvSpPr>
        <p:spPr bwMode="auto">
          <a:xfrm>
            <a:off x="1193800" y="206375"/>
            <a:ext cx="1981200"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Favolaschia calocera</a:t>
            </a:r>
          </a:p>
        </p:txBody>
      </p:sp>
    </p:spTree>
  </p:cSld>
  <p:clrMapOvr>
    <a:masterClrMapping/>
  </p:clrMapOvr>
  <p:transition spd="slow" advTm="5000">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chemeClr val="tx1"/>
        </a:solidFill>
        <a:effectLst/>
      </p:bgPr>
    </p:bg>
    <p:spTree>
      <p:nvGrpSpPr>
        <p:cNvPr id="1" name=""/>
        <p:cNvGrpSpPr/>
        <p:nvPr/>
      </p:nvGrpSpPr>
      <p:grpSpPr>
        <a:xfrm>
          <a:off x="0" y="0"/>
          <a:ext cx="0" cy="0"/>
          <a:chOff x="0" y="0"/>
          <a:chExt cx="0" cy="0"/>
        </a:xfrm>
      </p:grpSpPr>
      <p:pic>
        <p:nvPicPr>
          <p:cNvPr id="29699" name="Picture 2" descr="C:\Users\Administrator\Desktop\1830.jpg"/>
          <p:cNvPicPr>
            <a:picLocks noChangeAspect="1"/>
          </p:cNvPicPr>
          <p:nvPr/>
        </p:nvPicPr>
        <p:blipFill>
          <a:blip r:embed="rId2"/>
          <a:srcRect/>
          <a:stretch>
            <a:fillRect/>
          </a:stretch>
        </p:blipFill>
        <p:spPr bwMode="auto">
          <a:xfrm>
            <a:off x="1120775" y="-6350"/>
            <a:ext cx="6867525" cy="5146675"/>
          </a:xfrm>
          <a:prstGeom prst="rect">
            <a:avLst/>
          </a:prstGeom>
          <a:noFill/>
          <a:effectLst>
            <a:outerShdw algn="tl" rotWithShape="0">
              <a:srgbClr val="000000">
                <a:alpha val="70000"/>
              </a:srgbClr>
            </a:outerShdw>
          </a:effectLst>
        </p:spPr>
      </p:pic>
      <p:sp>
        <p:nvSpPr>
          <p:cNvPr id="29698" name="Rectangle 1"/>
          <p:cNvSpPr>
            <a:spLocks noChangeArrowheads="1"/>
          </p:cNvSpPr>
          <p:nvPr/>
        </p:nvSpPr>
        <p:spPr bwMode="auto">
          <a:xfrm>
            <a:off x="1314450" y="180975"/>
            <a:ext cx="1646238"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Cyathus striatus</a:t>
            </a:r>
          </a:p>
        </p:txBody>
      </p:sp>
    </p:spTree>
  </p:cSld>
  <p:clrMapOvr>
    <a:masterClrMapping/>
  </p:clrMapOvr>
  <p:transition spd="slow" advTm="5000">
    <p:cov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chemeClr val="tx1"/>
        </a:solidFill>
        <a:effectLst/>
      </p:bgPr>
    </p:bg>
    <p:spTree>
      <p:nvGrpSpPr>
        <p:cNvPr id="1" name=""/>
        <p:cNvGrpSpPr/>
        <p:nvPr/>
      </p:nvGrpSpPr>
      <p:grpSpPr>
        <a:xfrm>
          <a:off x="0" y="0"/>
          <a:ext cx="0" cy="0"/>
          <a:chOff x="0" y="0"/>
          <a:chExt cx="0" cy="0"/>
        </a:xfrm>
      </p:grpSpPr>
      <p:pic>
        <p:nvPicPr>
          <p:cNvPr id="30723" name="Picture 2" descr="C:\Users\Administrator\Desktop\1929.jpg"/>
          <p:cNvPicPr>
            <a:picLocks noChangeAspect="1"/>
          </p:cNvPicPr>
          <p:nvPr/>
        </p:nvPicPr>
        <p:blipFill>
          <a:blip r:embed="rId2">
            <a:lum contrast="12000"/>
          </a:blip>
          <a:srcRect/>
          <a:stretch>
            <a:fillRect/>
          </a:stretch>
        </p:blipFill>
        <p:spPr bwMode="auto">
          <a:xfrm>
            <a:off x="955675" y="-7938"/>
            <a:ext cx="7226300" cy="5149851"/>
          </a:xfrm>
          <a:prstGeom prst="rect">
            <a:avLst/>
          </a:prstGeom>
          <a:noFill/>
          <a:effectLst>
            <a:outerShdw algn="tl" rotWithShape="0">
              <a:srgbClr val="000000">
                <a:alpha val="70000"/>
              </a:srgbClr>
            </a:outerShdw>
          </a:effectLst>
        </p:spPr>
      </p:pic>
      <p:sp>
        <p:nvSpPr>
          <p:cNvPr id="30722" name="Rectangle 1"/>
          <p:cNvSpPr>
            <a:spLocks noChangeArrowheads="1"/>
          </p:cNvSpPr>
          <p:nvPr/>
        </p:nvSpPr>
        <p:spPr bwMode="auto">
          <a:xfrm>
            <a:off x="1119188" y="144463"/>
            <a:ext cx="1951037"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Geastrum minimum</a:t>
            </a:r>
          </a:p>
        </p:txBody>
      </p:sp>
    </p:spTree>
  </p:cSld>
  <p:clrMapOvr>
    <a:masterClrMapping/>
  </p:clrMapOvr>
  <p:transition spd="slow" advTm="5000">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chemeClr val="tx1"/>
        </a:solidFill>
        <a:effectLst/>
      </p:bgPr>
    </p:bg>
    <p:spTree>
      <p:nvGrpSpPr>
        <p:cNvPr id="1" name=""/>
        <p:cNvGrpSpPr/>
        <p:nvPr/>
      </p:nvGrpSpPr>
      <p:grpSpPr>
        <a:xfrm>
          <a:off x="0" y="0"/>
          <a:ext cx="0" cy="0"/>
          <a:chOff x="0" y="0"/>
          <a:chExt cx="0" cy="0"/>
        </a:xfrm>
      </p:grpSpPr>
      <p:pic>
        <p:nvPicPr>
          <p:cNvPr id="31747" name="Picture 2" descr="C:\Users\Administrator\Desktop\2033.jpg"/>
          <p:cNvPicPr>
            <a:picLocks noChangeAspect="1"/>
          </p:cNvPicPr>
          <p:nvPr/>
        </p:nvPicPr>
        <p:blipFill>
          <a:blip r:embed="rId2"/>
          <a:srcRect/>
          <a:stretch>
            <a:fillRect/>
          </a:stretch>
        </p:blipFill>
        <p:spPr bwMode="auto">
          <a:xfrm>
            <a:off x="895350" y="-1588"/>
            <a:ext cx="7351713" cy="5143501"/>
          </a:xfrm>
          <a:prstGeom prst="rect">
            <a:avLst/>
          </a:prstGeom>
          <a:noFill/>
          <a:effectLst>
            <a:outerShdw algn="tl" rotWithShape="0">
              <a:srgbClr val="000000">
                <a:alpha val="70000"/>
              </a:srgbClr>
            </a:outerShdw>
          </a:effectLst>
        </p:spPr>
      </p:pic>
      <p:sp>
        <p:nvSpPr>
          <p:cNvPr id="31746" name="Rectangle 1"/>
          <p:cNvSpPr>
            <a:spLocks noChangeArrowheads="1"/>
          </p:cNvSpPr>
          <p:nvPr/>
        </p:nvSpPr>
        <p:spPr bwMode="auto">
          <a:xfrm>
            <a:off x="1079500" y="138113"/>
            <a:ext cx="1963738"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Morchella Esculenta</a:t>
            </a:r>
          </a:p>
        </p:txBody>
      </p:sp>
    </p:spTree>
  </p:cSld>
  <p:clrMapOvr>
    <a:masterClrMapping/>
  </p:clrMapOvr>
  <p:transition spd="slow" advTm="5000">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chemeClr val="tx1"/>
        </a:solidFill>
        <a:effectLst/>
      </p:bgPr>
    </p:bg>
    <p:spTree>
      <p:nvGrpSpPr>
        <p:cNvPr id="1" name=""/>
        <p:cNvGrpSpPr/>
        <p:nvPr/>
      </p:nvGrpSpPr>
      <p:grpSpPr>
        <a:xfrm>
          <a:off x="0" y="0"/>
          <a:ext cx="0" cy="0"/>
          <a:chOff x="0" y="0"/>
          <a:chExt cx="0" cy="0"/>
        </a:xfrm>
      </p:grpSpPr>
      <p:pic>
        <p:nvPicPr>
          <p:cNvPr id="32771" name="Picture 2" descr="C:\Users\Administrator\Desktop\2143.jpg"/>
          <p:cNvPicPr>
            <a:picLocks noChangeAspect="1"/>
          </p:cNvPicPr>
          <p:nvPr/>
        </p:nvPicPr>
        <p:blipFill>
          <a:blip r:embed="rId2"/>
          <a:srcRect/>
          <a:stretch>
            <a:fillRect/>
          </a:stretch>
        </p:blipFill>
        <p:spPr bwMode="auto">
          <a:xfrm>
            <a:off x="717550" y="-9525"/>
            <a:ext cx="7686675" cy="5124450"/>
          </a:xfrm>
          <a:prstGeom prst="rect">
            <a:avLst/>
          </a:prstGeom>
          <a:noFill/>
          <a:effectLst>
            <a:outerShdw algn="tl" rotWithShape="0">
              <a:srgbClr val="000000">
                <a:alpha val="70000"/>
              </a:srgbClr>
            </a:outerShdw>
          </a:effectLst>
        </p:spPr>
      </p:pic>
      <p:sp>
        <p:nvSpPr>
          <p:cNvPr id="32770" name="Rectangle 1"/>
          <p:cNvSpPr>
            <a:spLocks noChangeArrowheads="1"/>
          </p:cNvSpPr>
          <p:nvPr/>
        </p:nvSpPr>
        <p:spPr bwMode="auto">
          <a:xfrm>
            <a:off x="938213" y="182563"/>
            <a:ext cx="1304925" cy="304800"/>
          </a:xfrm>
          <a:prstGeom prst="rect">
            <a:avLst/>
          </a:prstGeom>
          <a:noFill/>
          <a:ln w="9525">
            <a:noFill/>
            <a:miter lim="800000"/>
            <a:headEnd/>
            <a:tailEnd/>
          </a:ln>
        </p:spPr>
        <p:txBody>
          <a:bodyPr wrap="none">
            <a:spAutoFit/>
          </a:bodyPr>
          <a:lstStyle/>
          <a:p>
            <a:r>
              <a:rPr lang="fr-FR" sz="1400">
                <a:solidFill>
                  <a:srgbClr val="FFFFFF"/>
                </a:solidFill>
                <a:latin typeface="Bookman Old Style" pitchFamily="18" charset="0"/>
                <a:cs typeface="Angsana New" pitchFamily="18" charset="-34"/>
              </a:rPr>
              <a:t>Aseroe rubra</a:t>
            </a:r>
          </a:p>
        </p:txBody>
      </p:sp>
    </p:spTree>
  </p:cSld>
  <p:clrMapOvr>
    <a:masterClrMapping/>
  </p:clrMapOvr>
  <p:transition spd="slow" advTm="5000">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24">
    <p:bg>
      <p:bgPr>
        <a:solidFill>
          <a:schemeClr val="tx1"/>
        </a:solidFill>
        <a:effectLst/>
      </p:bgPr>
    </p:bg>
    <p:spTree>
      <p:nvGrpSpPr>
        <p:cNvPr id="1" name=""/>
        <p:cNvGrpSpPr/>
        <p:nvPr/>
      </p:nvGrpSpPr>
      <p:grpSpPr>
        <a:xfrm>
          <a:off x="0" y="0"/>
          <a:ext cx="0" cy="0"/>
          <a:chOff x="0" y="0"/>
          <a:chExt cx="0" cy="0"/>
        </a:xfrm>
      </p:grpSpPr>
      <p:pic>
        <p:nvPicPr>
          <p:cNvPr id="33794" name="Picture 2" descr="C:\Users\Administrator\Desktop\2324.jpg"/>
          <p:cNvPicPr>
            <a:picLocks noChangeAspect="1"/>
          </p:cNvPicPr>
          <p:nvPr/>
        </p:nvPicPr>
        <p:blipFill>
          <a:blip r:embed="rId2"/>
          <a:srcRect/>
          <a:stretch>
            <a:fillRect/>
          </a:stretch>
        </p:blipFill>
        <p:spPr bwMode="auto">
          <a:xfrm>
            <a:off x="954088" y="-9525"/>
            <a:ext cx="7216775" cy="5162550"/>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25">
    <p:bg>
      <p:bgPr>
        <a:solidFill>
          <a:schemeClr val="tx1"/>
        </a:solidFill>
        <a:effectLst/>
      </p:bgPr>
    </p:bg>
    <p:spTree>
      <p:nvGrpSpPr>
        <p:cNvPr id="1" name=""/>
        <p:cNvGrpSpPr/>
        <p:nvPr/>
      </p:nvGrpSpPr>
      <p:grpSpPr>
        <a:xfrm>
          <a:off x="0" y="0"/>
          <a:ext cx="0" cy="0"/>
          <a:chOff x="0" y="0"/>
          <a:chExt cx="0" cy="0"/>
        </a:xfrm>
      </p:grpSpPr>
      <p:pic>
        <p:nvPicPr>
          <p:cNvPr id="34819" name="Picture 2" descr="C:\Users\Administrator\Desktop\2424.jpg"/>
          <p:cNvPicPr>
            <a:picLocks noChangeAspect="1"/>
          </p:cNvPicPr>
          <p:nvPr/>
        </p:nvPicPr>
        <p:blipFill>
          <a:blip r:embed="rId2"/>
          <a:srcRect/>
          <a:stretch>
            <a:fillRect/>
          </a:stretch>
        </p:blipFill>
        <p:spPr bwMode="auto">
          <a:xfrm>
            <a:off x="811213" y="-4763"/>
            <a:ext cx="7515225" cy="5156201"/>
          </a:xfrm>
          <a:prstGeom prst="rect">
            <a:avLst/>
          </a:prstGeom>
          <a:noFill/>
          <a:effectLst>
            <a:outerShdw algn="tl" rotWithShape="0">
              <a:srgbClr val="000000">
                <a:alpha val="70000"/>
              </a:srgbClr>
            </a:outerShdw>
          </a:effectLst>
        </p:spPr>
      </p:pic>
      <p:sp>
        <p:nvSpPr>
          <p:cNvPr id="34818" name="Rectangle 1"/>
          <p:cNvSpPr>
            <a:spLocks noChangeArrowheads="1"/>
          </p:cNvSpPr>
          <p:nvPr/>
        </p:nvSpPr>
        <p:spPr bwMode="auto">
          <a:xfrm>
            <a:off x="930275" y="131763"/>
            <a:ext cx="1231900" cy="304800"/>
          </a:xfrm>
          <a:prstGeom prst="rect">
            <a:avLst/>
          </a:prstGeom>
          <a:noFill/>
          <a:ln w="9525">
            <a:noFill/>
            <a:miter lim="800000"/>
            <a:headEnd/>
            <a:tailEnd/>
          </a:ln>
        </p:spPr>
        <p:txBody>
          <a:bodyPr wrap="none">
            <a:spAutoFit/>
          </a:bodyPr>
          <a:lstStyle/>
          <a:p>
            <a:pPr algn="ctr"/>
            <a:r>
              <a:rPr lang="fr-FR" sz="1400">
                <a:solidFill>
                  <a:srgbClr val="000000"/>
                </a:solidFill>
                <a:latin typeface="Bookman Old Style" pitchFamily="18" charset="0"/>
              </a:rPr>
              <a:t> </a:t>
            </a:r>
            <a:r>
              <a:rPr lang="fr-FR" sz="1400">
                <a:solidFill>
                  <a:srgbClr val="FFFFFF"/>
                </a:solidFill>
                <a:latin typeface="Bookman Old Style" pitchFamily="18" charset="0"/>
                <a:cs typeface="Angsana New" pitchFamily="18" charset="-34"/>
              </a:rPr>
              <a:t>Chorioactis</a:t>
            </a:r>
          </a:p>
        </p:txBody>
      </p:sp>
    </p:spTree>
  </p:cSld>
  <p:clrMapOvr>
    <a:masterClrMapping/>
  </p:clrMapOvr>
  <p:transition spd="slow" advTm="5000">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26">
    <p:bg>
      <p:bgPr>
        <a:solidFill>
          <a:schemeClr val="tx1"/>
        </a:solidFill>
        <a:effectLst/>
      </p:bgPr>
    </p:bg>
    <p:spTree>
      <p:nvGrpSpPr>
        <p:cNvPr id="1" name=""/>
        <p:cNvGrpSpPr/>
        <p:nvPr/>
      </p:nvGrpSpPr>
      <p:grpSpPr>
        <a:xfrm>
          <a:off x="0" y="0"/>
          <a:ext cx="0" cy="0"/>
          <a:chOff x="0" y="0"/>
          <a:chExt cx="0" cy="0"/>
        </a:xfrm>
      </p:grpSpPr>
      <p:pic>
        <p:nvPicPr>
          <p:cNvPr id="35843" name="Picture 2" descr="C:\Users\Administrator\Desktop\2520.jpg"/>
          <p:cNvPicPr>
            <a:picLocks noChangeAspect="1"/>
          </p:cNvPicPr>
          <p:nvPr/>
        </p:nvPicPr>
        <p:blipFill>
          <a:blip r:embed="rId2"/>
          <a:srcRect/>
          <a:stretch>
            <a:fillRect/>
          </a:stretch>
        </p:blipFill>
        <p:spPr bwMode="auto">
          <a:xfrm>
            <a:off x="447675" y="-9525"/>
            <a:ext cx="8242300" cy="5149850"/>
          </a:xfrm>
          <a:prstGeom prst="rect">
            <a:avLst/>
          </a:prstGeom>
          <a:noFill/>
          <a:effectLst>
            <a:outerShdw algn="tl" rotWithShape="0">
              <a:srgbClr val="000000">
                <a:alpha val="70000"/>
              </a:srgbClr>
            </a:outerShdw>
          </a:effectLst>
        </p:spPr>
      </p:pic>
      <p:sp>
        <p:nvSpPr>
          <p:cNvPr id="35842" name="Rectangle 1"/>
          <p:cNvSpPr>
            <a:spLocks noChangeArrowheads="1"/>
          </p:cNvSpPr>
          <p:nvPr/>
        </p:nvSpPr>
        <p:spPr bwMode="auto">
          <a:xfrm>
            <a:off x="642938" y="141288"/>
            <a:ext cx="1139825"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Crepidotus</a:t>
            </a:r>
          </a:p>
        </p:txBody>
      </p:sp>
    </p:spTree>
  </p:cSld>
  <p:clrMapOvr>
    <a:masterClrMapping/>
  </p:clrMapOvr>
  <p:transition spd="slow" advTm="5000">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27">
    <p:bg>
      <p:bgPr>
        <a:solidFill>
          <a:schemeClr val="tx1"/>
        </a:solidFill>
        <a:effectLst/>
      </p:bgPr>
    </p:bg>
    <p:spTree>
      <p:nvGrpSpPr>
        <p:cNvPr id="1" name=""/>
        <p:cNvGrpSpPr/>
        <p:nvPr/>
      </p:nvGrpSpPr>
      <p:grpSpPr>
        <a:xfrm>
          <a:off x="0" y="0"/>
          <a:ext cx="0" cy="0"/>
          <a:chOff x="0" y="0"/>
          <a:chExt cx="0" cy="0"/>
        </a:xfrm>
      </p:grpSpPr>
      <p:pic>
        <p:nvPicPr>
          <p:cNvPr id="36867" name="Picture 2" descr="C:\Users\Administrator\Desktop\2620.jpg"/>
          <p:cNvPicPr>
            <a:picLocks noChangeAspect="1"/>
          </p:cNvPicPr>
          <p:nvPr/>
        </p:nvPicPr>
        <p:blipFill>
          <a:blip r:embed="rId2"/>
          <a:srcRect/>
          <a:stretch>
            <a:fillRect/>
          </a:stretch>
        </p:blipFill>
        <p:spPr bwMode="auto">
          <a:xfrm>
            <a:off x="1141413" y="-7938"/>
            <a:ext cx="6848475" cy="5135563"/>
          </a:xfrm>
          <a:prstGeom prst="rect">
            <a:avLst/>
          </a:prstGeom>
          <a:noFill/>
          <a:effectLst>
            <a:outerShdw algn="tl" rotWithShape="0">
              <a:srgbClr val="000000">
                <a:alpha val="70000"/>
              </a:srgbClr>
            </a:outerShdw>
          </a:effectLst>
        </p:spPr>
      </p:pic>
      <p:sp>
        <p:nvSpPr>
          <p:cNvPr id="36866" name="Rectangle 1"/>
          <p:cNvSpPr>
            <a:spLocks noChangeArrowheads="1"/>
          </p:cNvSpPr>
          <p:nvPr/>
        </p:nvSpPr>
        <p:spPr bwMode="auto">
          <a:xfrm>
            <a:off x="1238250" y="85725"/>
            <a:ext cx="1784350"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Amanita muscaria</a:t>
            </a:r>
          </a:p>
        </p:txBody>
      </p:sp>
    </p:spTree>
  </p:cSld>
  <p:clrMapOvr>
    <a:masterClrMapping/>
  </p:clrMapOvr>
  <p:transition spd="slow" advTm="5000">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28">
    <p:bg>
      <p:bgPr>
        <a:solidFill>
          <a:schemeClr val="tx1"/>
        </a:solidFill>
        <a:effectLst/>
      </p:bgPr>
    </p:bg>
    <p:spTree>
      <p:nvGrpSpPr>
        <p:cNvPr id="1" name=""/>
        <p:cNvGrpSpPr/>
        <p:nvPr/>
      </p:nvGrpSpPr>
      <p:grpSpPr>
        <a:xfrm>
          <a:off x="0" y="0"/>
          <a:ext cx="0" cy="0"/>
          <a:chOff x="0" y="0"/>
          <a:chExt cx="0" cy="0"/>
        </a:xfrm>
      </p:grpSpPr>
      <p:pic>
        <p:nvPicPr>
          <p:cNvPr id="37891" name="Picture 2" descr="C:\Users\Administrator\Desktop\2718.jpg"/>
          <p:cNvPicPr>
            <a:picLocks noChangeAspect="1"/>
          </p:cNvPicPr>
          <p:nvPr/>
        </p:nvPicPr>
        <p:blipFill>
          <a:blip r:embed="rId2"/>
          <a:srcRect/>
          <a:stretch>
            <a:fillRect/>
          </a:stretch>
        </p:blipFill>
        <p:spPr bwMode="auto">
          <a:xfrm>
            <a:off x="704850" y="-6350"/>
            <a:ext cx="7723188" cy="5148263"/>
          </a:xfrm>
          <a:prstGeom prst="rect">
            <a:avLst/>
          </a:prstGeom>
          <a:noFill/>
          <a:effectLst>
            <a:outerShdw algn="tl" rotWithShape="0">
              <a:srgbClr val="000000">
                <a:alpha val="70000"/>
              </a:srgbClr>
            </a:outerShdw>
          </a:effectLst>
        </p:spPr>
      </p:pic>
      <p:sp>
        <p:nvSpPr>
          <p:cNvPr id="37890" name="Rectangle 1"/>
          <p:cNvSpPr>
            <a:spLocks noChangeArrowheads="1"/>
          </p:cNvSpPr>
          <p:nvPr/>
        </p:nvSpPr>
        <p:spPr bwMode="auto">
          <a:xfrm>
            <a:off x="771525" y="161925"/>
            <a:ext cx="928688"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Mycènes</a:t>
            </a:r>
          </a:p>
        </p:txBody>
      </p:sp>
    </p:spTree>
  </p:cSld>
  <p:clrMapOvr>
    <a:masterClrMapping/>
  </p:clrMapOvr>
  <p:transition spd="slow" advTm="5000">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chemeClr val="tx1"/>
        </a:solidFill>
        <a:effectLst/>
      </p:bgPr>
    </p:bg>
    <p:spTree>
      <p:nvGrpSpPr>
        <p:cNvPr id="1" name=""/>
        <p:cNvGrpSpPr/>
        <p:nvPr/>
      </p:nvGrpSpPr>
      <p:grpSpPr>
        <a:xfrm>
          <a:off x="0" y="0"/>
          <a:ext cx="0" cy="0"/>
          <a:chOff x="0" y="0"/>
          <a:chExt cx="0" cy="0"/>
        </a:xfrm>
      </p:grpSpPr>
      <p:pic>
        <p:nvPicPr>
          <p:cNvPr id="38914" name="Picture 2" descr="C:\Users\Administrator\Desktop\2819.jpg"/>
          <p:cNvPicPr>
            <a:picLocks noChangeAspect="1"/>
          </p:cNvPicPr>
          <p:nvPr/>
        </p:nvPicPr>
        <p:blipFill>
          <a:blip r:embed="rId2"/>
          <a:srcRect/>
          <a:stretch>
            <a:fillRect/>
          </a:stretch>
        </p:blipFill>
        <p:spPr bwMode="auto">
          <a:xfrm>
            <a:off x="428625" y="-12700"/>
            <a:ext cx="8286750" cy="5156200"/>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30">
    <p:bg>
      <p:bgPr>
        <a:solidFill>
          <a:schemeClr val="tx1"/>
        </a:solidFill>
        <a:effectLst/>
      </p:bgPr>
    </p:bg>
    <p:spTree>
      <p:nvGrpSpPr>
        <p:cNvPr id="1" name=""/>
        <p:cNvGrpSpPr/>
        <p:nvPr/>
      </p:nvGrpSpPr>
      <p:grpSpPr>
        <a:xfrm>
          <a:off x="0" y="0"/>
          <a:ext cx="0" cy="0"/>
          <a:chOff x="0" y="0"/>
          <a:chExt cx="0" cy="0"/>
        </a:xfrm>
      </p:grpSpPr>
      <p:pic>
        <p:nvPicPr>
          <p:cNvPr id="39939" name="Picture 2" descr="C:\Users\Administrator\Desktop\2918.jpg"/>
          <p:cNvPicPr>
            <a:picLocks noChangeAspect="1"/>
          </p:cNvPicPr>
          <p:nvPr/>
        </p:nvPicPr>
        <p:blipFill>
          <a:blip r:embed="rId3"/>
          <a:srcRect/>
          <a:stretch>
            <a:fillRect/>
          </a:stretch>
        </p:blipFill>
        <p:spPr bwMode="auto">
          <a:xfrm>
            <a:off x="1130300" y="0"/>
            <a:ext cx="6870700" cy="5149850"/>
          </a:xfrm>
          <a:prstGeom prst="rect">
            <a:avLst/>
          </a:prstGeom>
          <a:noFill/>
          <a:effectLst>
            <a:outerShdw algn="tl" rotWithShape="0">
              <a:srgbClr val="000000">
                <a:alpha val="70000"/>
              </a:srgbClr>
            </a:outerShdw>
          </a:effectLst>
        </p:spPr>
      </p:pic>
      <p:sp>
        <p:nvSpPr>
          <p:cNvPr id="39938" name="Rectangle 1"/>
          <p:cNvSpPr>
            <a:spLocks noChangeArrowheads="1"/>
          </p:cNvSpPr>
          <p:nvPr/>
        </p:nvSpPr>
        <p:spPr bwMode="auto">
          <a:xfrm>
            <a:off x="1357313" y="168275"/>
            <a:ext cx="1589087"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Lactarius indigo</a:t>
            </a:r>
          </a:p>
        </p:txBody>
      </p:sp>
    </p:spTree>
  </p:cSld>
  <p:clrMapOvr>
    <a:masterClrMapping/>
  </p:clrMapOvr>
  <p:transition spd="slow" advTm="5000">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chemeClr val="tx1"/>
        </a:solidFill>
        <a:effectLst/>
      </p:bgPr>
    </p:bg>
    <p:spTree>
      <p:nvGrpSpPr>
        <p:cNvPr id="1" name=""/>
        <p:cNvGrpSpPr/>
        <p:nvPr/>
      </p:nvGrpSpPr>
      <p:grpSpPr>
        <a:xfrm>
          <a:off x="0" y="0"/>
          <a:ext cx="0" cy="0"/>
          <a:chOff x="0" y="0"/>
          <a:chExt cx="0" cy="0"/>
        </a:xfrm>
      </p:grpSpPr>
      <p:pic>
        <p:nvPicPr>
          <p:cNvPr id="41987" name="Picture 2" descr="C:\Users\Administrator\Desktop\3016.jpg"/>
          <p:cNvPicPr>
            <a:picLocks noChangeAspect="1"/>
          </p:cNvPicPr>
          <p:nvPr/>
        </p:nvPicPr>
        <p:blipFill>
          <a:blip r:embed="rId2"/>
          <a:srcRect/>
          <a:stretch>
            <a:fillRect/>
          </a:stretch>
        </p:blipFill>
        <p:spPr bwMode="auto">
          <a:xfrm>
            <a:off x="1039813" y="-3175"/>
            <a:ext cx="7059612" cy="5137150"/>
          </a:xfrm>
          <a:prstGeom prst="rect">
            <a:avLst/>
          </a:prstGeom>
          <a:noFill/>
          <a:effectLst>
            <a:outerShdw algn="tl" rotWithShape="0">
              <a:srgbClr val="000000">
                <a:alpha val="70000"/>
              </a:srgbClr>
            </a:outerShdw>
          </a:effectLst>
        </p:spPr>
      </p:pic>
      <p:sp>
        <p:nvSpPr>
          <p:cNvPr id="41986" name="Rectangle 1"/>
          <p:cNvSpPr>
            <a:spLocks noChangeArrowheads="1"/>
          </p:cNvSpPr>
          <p:nvPr/>
        </p:nvSpPr>
        <p:spPr bwMode="auto">
          <a:xfrm>
            <a:off x="3517900" y="4752975"/>
            <a:ext cx="2119313"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Entoloma hochstetteri</a:t>
            </a:r>
          </a:p>
        </p:txBody>
      </p:sp>
    </p:spTree>
  </p:cSld>
  <p:clrMapOvr>
    <a:masterClrMapping/>
  </p:clrMapOvr>
  <p:transition spd="slow" advTm="5000">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32">
    <p:bg>
      <p:bgPr>
        <a:solidFill>
          <a:schemeClr val="tx1"/>
        </a:solidFill>
        <a:effectLst/>
      </p:bgPr>
    </p:bg>
    <p:spTree>
      <p:nvGrpSpPr>
        <p:cNvPr id="1" name=""/>
        <p:cNvGrpSpPr/>
        <p:nvPr/>
      </p:nvGrpSpPr>
      <p:grpSpPr>
        <a:xfrm>
          <a:off x="0" y="0"/>
          <a:ext cx="0" cy="0"/>
          <a:chOff x="0" y="0"/>
          <a:chExt cx="0" cy="0"/>
        </a:xfrm>
      </p:grpSpPr>
      <p:pic>
        <p:nvPicPr>
          <p:cNvPr id="43011" name="Picture 2" descr="C:\Users\Administrator\Desktop\3118.jpg"/>
          <p:cNvPicPr>
            <a:picLocks noChangeAspect="1"/>
          </p:cNvPicPr>
          <p:nvPr/>
        </p:nvPicPr>
        <p:blipFill>
          <a:blip r:embed="rId2"/>
          <a:srcRect/>
          <a:stretch>
            <a:fillRect/>
          </a:stretch>
        </p:blipFill>
        <p:spPr bwMode="auto">
          <a:xfrm>
            <a:off x="714375" y="1588"/>
            <a:ext cx="7697788" cy="5133975"/>
          </a:xfrm>
          <a:prstGeom prst="rect">
            <a:avLst/>
          </a:prstGeom>
          <a:noFill/>
          <a:effectLst>
            <a:outerShdw algn="tl" rotWithShape="0">
              <a:srgbClr val="000000">
                <a:alpha val="70000"/>
              </a:srgbClr>
            </a:outerShdw>
          </a:effectLst>
        </p:spPr>
      </p:pic>
      <p:sp>
        <p:nvSpPr>
          <p:cNvPr id="43010" name="Rectangle 1"/>
          <p:cNvSpPr>
            <a:spLocks noChangeArrowheads="1"/>
          </p:cNvSpPr>
          <p:nvPr/>
        </p:nvSpPr>
        <p:spPr bwMode="auto">
          <a:xfrm>
            <a:off x="709613" y="136525"/>
            <a:ext cx="1857375"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Laccaire améthyste</a:t>
            </a:r>
          </a:p>
        </p:txBody>
      </p:sp>
    </p:spTree>
  </p:cSld>
  <p:clrMapOvr>
    <a:masterClrMapping/>
  </p:clrMapOvr>
  <p:transition spd="slow" advTm="5000">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33">
    <p:bg>
      <p:bgPr>
        <a:solidFill>
          <a:schemeClr val="tx1"/>
        </a:solidFill>
        <a:effectLst/>
      </p:bgPr>
    </p:bg>
    <p:spTree>
      <p:nvGrpSpPr>
        <p:cNvPr id="1" name=""/>
        <p:cNvGrpSpPr/>
        <p:nvPr/>
      </p:nvGrpSpPr>
      <p:grpSpPr>
        <a:xfrm>
          <a:off x="0" y="0"/>
          <a:ext cx="0" cy="0"/>
          <a:chOff x="0" y="0"/>
          <a:chExt cx="0" cy="0"/>
        </a:xfrm>
      </p:grpSpPr>
      <p:pic>
        <p:nvPicPr>
          <p:cNvPr id="44035" name="Picture 2" descr="C:\Users\Administrator\Desktop\3214-664x1024.jpg"/>
          <p:cNvPicPr>
            <a:picLocks noChangeAspect="1"/>
          </p:cNvPicPr>
          <p:nvPr/>
        </p:nvPicPr>
        <p:blipFill>
          <a:blip r:embed="rId2"/>
          <a:srcRect/>
          <a:stretch>
            <a:fillRect/>
          </a:stretch>
        </p:blipFill>
        <p:spPr bwMode="auto">
          <a:xfrm>
            <a:off x="2895600" y="0"/>
            <a:ext cx="3348038" cy="5162550"/>
          </a:xfrm>
          <a:prstGeom prst="rect">
            <a:avLst/>
          </a:prstGeom>
          <a:noFill/>
          <a:effectLst>
            <a:outerShdw algn="tl" rotWithShape="0">
              <a:srgbClr val="000000">
                <a:alpha val="70000"/>
              </a:srgbClr>
            </a:outerShdw>
          </a:effectLst>
        </p:spPr>
      </p:pic>
      <p:sp>
        <p:nvSpPr>
          <p:cNvPr id="44034" name="Rectangle 1"/>
          <p:cNvSpPr>
            <a:spLocks noChangeArrowheads="1"/>
          </p:cNvSpPr>
          <p:nvPr/>
        </p:nvSpPr>
        <p:spPr bwMode="auto">
          <a:xfrm>
            <a:off x="3694113" y="127000"/>
            <a:ext cx="1754187" cy="517525"/>
          </a:xfrm>
          <a:prstGeom prst="rect">
            <a:avLst/>
          </a:prstGeom>
          <a:noFill/>
          <a:ln w="9525">
            <a:noFill/>
            <a:miter lim="800000"/>
            <a:headEnd/>
            <a:tailEnd/>
          </a:ln>
        </p:spPr>
        <p:txBody>
          <a:bodyPr>
            <a:spAutoFit/>
          </a:bodyPr>
          <a:lstStyle/>
          <a:p>
            <a:pPr algn="ctr"/>
            <a:r>
              <a:rPr lang="fr-FR" sz="1400">
                <a:solidFill>
                  <a:schemeClr val="bg1"/>
                </a:solidFill>
                <a:latin typeface="Bookman Old Style" pitchFamily="18" charset="0"/>
                <a:cs typeface="Angsana New" pitchFamily="18" charset="-34"/>
              </a:rPr>
              <a:t>Panaleous sphinctrinus</a:t>
            </a:r>
          </a:p>
        </p:txBody>
      </p:sp>
    </p:spTree>
  </p:cSld>
  <p:clrMapOvr>
    <a:masterClrMapping/>
  </p:clrMapOvr>
  <p:transition spd="slow" advTm="5000">
    <p:cov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34">
    <p:bg>
      <p:bgPr>
        <a:solidFill>
          <a:schemeClr val="tx1"/>
        </a:solidFill>
        <a:effectLst/>
      </p:bgPr>
    </p:bg>
    <p:spTree>
      <p:nvGrpSpPr>
        <p:cNvPr id="1" name=""/>
        <p:cNvGrpSpPr/>
        <p:nvPr/>
      </p:nvGrpSpPr>
      <p:grpSpPr>
        <a:xfrm>
          <a:off x="0" y="0"/>
          <a:ext cx="0" cy="0"/>
          <a:chOff x="0" y="0"/>
          <a:chExt cx="0" cy="0"/>
        </a:xfrm>
      </p:grpSpPr>
      <p:pic>
        <p:nvPicPr>
          <p:cNvPr id="45058" name="Picture 2" descr="C:\Users\Administrator\Desktop\3311.jpg"/>
          <p:cNvPicPr>
            <a:picLocks noChangeAspect="1"/>
          </p:cNvPicPr>
          <p:nvPr/>
        </p:nvPicPr>
        <p:blipFill>
          <a:blip r:embed="rId2"/>
          <a:srcRect/>
          <a:stretch>
            <a:fillRect/>
          </a:stretch>
        </p:blipFill>
        <p:spPr bwMode="auto">
          <a:xfrm>
            <a:off x="1120775" y="0"/>
            <a:ext cx="6843713" cy="5138738"/>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name="Slide35">
    <p:bg>
      <p:bgPr>
        <a:solidFill>
          <a:schemeClr val="tx1"/>
        </a:solidFill>
        <a:effectLst/>
      </p:bgPr>
    </p:bg>
    <p:spTree>
      <p:nvGrpSpPr>
        <p:cNvPr id="1" name=""/>
        <p:cNvGrpSpPr/>
        <p:nvPr/>
      </p:nvGrpSpPr>
      <p:grpSpPr>
        <a:xfrm>
          <a:off x="0" y="0"/>
          <a:ext cx="0" cy="0"/>
          <a:chOff x="0" y="0"/>
          <a:chExt cx="0" cy="0"/>
        </a:xfrm>
      </p:grpSpPr>
      <p:pic>
        <p:nvPicPr>
          <p:cNvPr id="46082" name="Picture 2" descr="C:\Users\Administrator\Desktop\3411.jpg"/>
          <p:cNvPicPr>
            <a:picLocks noChangeAspect="1"/>
          </p:cNvPicPr>
          <p:nvPr/>
        </p:nvPicPr>
        <p:blipFill>
          <a:blip r:embed="rId2"/>
          <a:srcRect/>
          <a:stretch>
            <a:fillRect/>
          </a:stretch>
        </p:blipFill>
        <p:spPr bwMode="auto">
          <a:xfrm>
            <a:off x="698500" y="-3175"/>
            <a:ext cx="7743825" cy="5133975"/>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36">
    <p:bg>
      <p:bgPr>
        <a:solidFill>
          <a:schemeClr val="tx1"/>
        </a:solidFill>
        <a:effectLst/>
      </p:bgPr>
    </p:bg>
    <p:spTree>
      <p:nvGrpSpPr>
        <p:cNvPr id="1" name=""/>
        <p:cNvGrpSpPr/>
        <p:nvPr/>
      </p:nvGrpSpPr>
      <p:grpSpPr>
        <a:xfrm>
          <a:off x="0" y="0"/>
          <a:ext cx="0" cy="0"/>
          <a:chOff x="0" y="0"/>
          <a:chExt cx="0" cy="0"/>
        </a:xfrm>
      </p:grpSpPr>
      <p:pic>
        <p:nvPicPr>
          <p:cNvPr id="47107" name="Picture 2" descr="C:\Users\Administrator\Desktop\3510.jpg"/>
          <p:cNvPicPr>
            <a:picLocks noChangeAspect="1"/>
          </p:cNvPicPr>
          <p:nvPr/>
        </p:nvPicPr>
        <p:blipFill>
          <a:blip r:embed="rId2"/>
          <a:srcRect/>
          <a:stretch>
            <a:fillRect/>
          </a:stretch>
        </p:blipFill>
        <p:spPr bwMode="auto">
          <a:xfrm>
            <a:off x="1250950" y="6350"/>
            <a:ext cx="6619875" cy="5137150"/>
          </a:xfrm>
          <a:prstGeom prst="rect">
            <a:avLst/>
          </a:prstGeom>
          <a:noFill/>
          <a:effectLst>
            <a:outerShdw algn="tl" rotWithShape="0">
              <a:srgbClr val="000000">
                <a:alpha val="70000"/>
              </a:srgbClr>
            </a:outerShdw>
          </a:effectLst>
        </p:spPr>
      </p:pic>
      <p:sp>
        <p:nvSpPr>
          <p:cNvPr id="47106" name="Rectangle 1"/>
          <p:cNvSpPr>
            <a:spLocks noChangeArrowheads="1"/>
          </p:cNvSpPr>
          <p:nvPr/>
        </p:nvSpPr>
        <p:spPr bwMode="auto">
          <a:xfrm>
            <a:off x="5581650" y="119063"/>
            <a:ext cx="2106613" cy="304800"/>
          </a:xfrm>
          <a:prstGeom prst="rect">
            <a:avLst/>
          </a:prstGeom>
          <a:noFill/>
          <a:ln w="9525">
            <a:noFill/>
            <a:miter lim="800000"/>
            <a:headEnd/>
            <a:tailEnd/>
          </a:ln>
        </p:spPr>
        <p:txBody>
          <a:bodyPr wrap="none">
            <a:spAutoFit/>
          </a:bodyPr>
          <a:lstStyle/>
          <a:p>
            <a:pPr algn="ctr"/>
            <a:r>
              <a:rPr lang="fr-FR" sz="1400">
                <a:solidFill>
                  <a:schemeClr val="bg1"/>
                </a:solidFill>
                <a:latin typeface="Bookman Old Style" pitchFamily="18" charset="0"/>
                <a:cs typeface="Angsana New" pitchFamily="18" charset="-34"/>
              </a:rPr>
              <a:t>Cyptotrama aspratum</a:t>
            </a:r>
          </a:p>
        </p:txBody>
      </p:sp>
    </p:spTree>
  </p:cSld>
  <p:clrMapOvr>
    <a:masterClrMapping/>
  </p:clrMapOvr>
  <p:transition spd="slow" advTm="5000">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37">
    <p:bg>
      <p:bgPr>
        <a:solidFill>
          <a:schemeClr val="tx1"/>
        </a:solidFill>
        <a:effectLst/>
      </p:bgPr>
    </p:bg>
    <p:spTree>
      <p:nvGrpSpPr>
        <p:cNvPr id="1" name=""/>
        <p:cNvGrpSpPr/>
        <p:nvPr/>
      </p:nvGrpSpPr>
      <p:grpSpPr>
        <a:xfrm>
          <a:off x="0" y="0"/>
          <a:ext cx="0" cy="0"/>
          <a:chOff x="0" y="0"/>
          <a:chExt cx="0" cy="0"/>
        </a:xfrm>
      </p:grpSpPr>
      <p:pic>
        <p:nvPicPr>
          <p:cNvPr id="48131" name="Picture 2" descr="C:\Users\Administrator\Desktop\3610.jpg"/>
          <p:cNvPicPr>
            <a:picLocks noChangeAspect="1"/>
          </p:cNvPicPr>
          <p:nvPr/>
        </p:nvPicPr>
        <p:blipFill>
          <a:blip r:embed="rId2"/>
          <a:srcRect/>
          <a:stretch>
            <a:fillRect/>
          </a:stretch>
        </p:blipFill>
        <p:spPr bwMode="auto">
          <a:xfrm>
            <a:off x="1139825" y="-1588"/>
            <a:ext cx="6861175" cy="5145088"/>
          </a:xfrm>
          <a:prstGeom prst="rect">
            <a:avLst/>
          </a:prstGeom>
          <a:noFill/>
          <a:effectLst>
            <a:outerShdw algn="tl" rotWithShape="0">
              <a:srgbClr val="000000">
                <a:alpha val="70000"/>
              </a:srgbClr>
            </a:outerShdw>
          </a:effectLst>
        </p:spPr>
      </p:pic>
      <p:sp>
        <p:nvSpPr>
          <p:cNvPr id="48130" name="Rectangle 1"/>
          <p:cNvSpPr>
            <a:spLocks noChangeArrowheads="1"/>
          </p:cNvSpPr>
          <p:nvPr/>
        </p:nvSpPr>
        <p:spPr bwMode="auto">
          <a:xfrm>
            <a:off x="1298575" y="153988"/>
            <a:ext cx="1355725" cy="304800"/>
          </a:xfrm>
          <a:prstGeom prst="rect">
            <a:avLst/>
          </a:prstGeom>
          <a:noFill/>
          <a:ln w="9525">
            <a:noFill/>
            <a:miter lim="800000"/>
            <a:headEnd/>
            <a:tailEnd/>
          </a:ln>
        </p:spPr>
        <p:txBody>
          <a:bodyPr wrap="none">
            <a:spAutoFit/>
          </a:bodyPr>
          <a:lstStyle/>
          <a:p>
            <a:pPr algn="ctr"/>
            <a:r>
              <a:rPr lang="fr-FR" sz="1400">
                <a:solidFill>
                  <a:schemeClr val="bg1"/>
                </a:solidFill>
                <a:latin typeface="Bookman Old Style" pitchFamily="18" charset="0"/>
                <a:cs typeface="Angsana New" pitchFamily="18" charset="-34"/>
              </a:rPr>
              <a:t>Chlorociboria</a:t>
            </a:r>
          </a:p>
        </p:txBody>
      </p:sp>
    </p:spTree>
  </p:cSld>
  <p:clrMapOvr>
    <a:masterClrMapping/>
  </p:clrMapOvr>
  <p:transition spd="slow" advTm="5000">
    <p:cov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38">
    <p:bg>
      <p:bgPr>
        <a:solidFill>
          <a:schemeClr val="tx1"/>
        </a:solidFill>
        <a:effectLst/>
      </p:bgPr>
    </p:bg>
    <p:spTree>
      <p:nvGrpSpPr>
        <p:cNvPr id="1" name=""/>
        <p:cNvGrpSpPr/>
        <p:nvPr/>
      </p:nvGrpSpPr>
      <p:grpSpPr>
        <a:xfrm>
          <a:off x="0" y="0"/>
          <a:ext cx="0" cy="0"/>
          <a:chOff x="0" y="0"/>
          <a:chExt cx="0" cy="0"/>
        </a:xfrm>
      </p:grpSpPr>
      <p:pic>
        <p:nvPicPr>
          <p:cNvPr id="49154" name="Picture 2" descr="C:\Users\Administrator\Desktop\3710.jpg"/>
          <p:cNvPicPr>
            <a:picLocks noChangeAspect="1"/>
          </p:cNvPicPr>
          <p:nvPr/>
        </p:nvPicPr>
        <p:blipFill>
          <a:blip r:embed="rId2"/>
          <a:srcRect/>
          <a:stretch>
            <a:fillRect/>
          </a:stretch>
        </p:blipFill>
        <p:spPr bwMode="auto">
          <a:xfrm>
            <a:off x="1349375" y="0"/>
            <a:ext cx="6438900" cy="5127625"/>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39">
    <p:bg>
      <p:bgPr>
        <a:solidFill>
          <a:schemeClr val="tx1"/>
        </a:solidFill>
        <a:effectLst/>
      </p:bgPr>
    </p:bg>
    <p:spTree>
      <p:nvGrpSpPr>
        <p:cNvPr id="1" name=""/>
        <p:cNvGrpSpPr/>
        <p:nvPr/>
      </p:nvGrpSpPr>
      <p:grpSpPr>
        <a:xfrm>
          <a:off x="0" y="0"/>
          <a:ext cx="0" cy="0"/>
          <a:chOff x="0" y="0"/>
          <a:chExt cx="0" cy="0"/>
        </a:xfrm>
      </p:grpSpPr>
      <p:pic>
        <p:nvPicPr>
          <p:cNvPr id="50178" name="Picture 2" descr="C:\Users\Administrator\Desktop\386.jpg"/>
          <p:cNvPicPr>
            <a:picLocks noChangeAspect="1"/>
          </p:cNvPicPr>
          <p:nvPr/>
        </p:nvPicPr>
        <p:blipFill>
          <a:blip r:embed="rId2"/>
          <a:srcRect/>
          <a:stretch>
            <a:fillRect/>
          </a:stretch>
        </p:blipFill>
        <p:spPr bwMode="auto">
          <a:xfrm>
            <a:off x="763588" y="-1588"/>
            <a:ext cx="7620000" cy="5119688"/>
          </a:xfrm>
          <a:prstGeom prst="rect">
            <a:avLst/>
          </a:prstGeom>
          <a:noFill/>
          <a:effectLst>
            <a:outerShdw algn="tl" rotWithShape="0">
              <a:srgbClr val="000000">
                <a:alpha val="70000"/>
              </a:srgbClr>
            </a:outerShdw>
          </a:effectLst>
        </p:spPr>
      </p:pic>
    </p:spTree>
  </p:cSld>
  <p:clrMapOvr>
    <a:masterClrMapping/>
  </p:clrMapOvr>
  <p:transition spd="slow" advTm="5000">
    <p:cov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40">
    <p:bg>
      <p:bgPr>
        <a:solidFill>
          <a:schemeClr val="tx1"/>
        </a:solidFill>
        <a:effectLst/>
      </p:bgPr>
    </p:bg>
    <p:spTree>
      <p:nvGrpSpPr>
        <p:cNvPr id="1" name=""/>
        <p:cNvGrpSpPr/>
        <p:nvPr/>
      </p:nvGrpSpPr>
      <p:grpSpPr>
        <a:xfrm>
          <a:off x="0" y="0"/>
          <a:ext cx="0" cy="0"/>
          <a:chOff x="0" y="0"/>
          <a:chExt cx="0" cy="0"/>
        </a:xfrm>
      </p:grpSpPr>
      <p:pic>
        <p:nvPicPr>
          <p:cNvPr id="51205" name="Picture 2" descr="C:\Users\Administrator\Desktop\396-682x1024.jpg"/>
          <p:cNvPicPr>
            <a:picLocks noChangeAspect="1"/>
          </p:cNvPicPr>
          <p:nvPr/>
        </p:nvPicPr>
        <p:blipFill>
          <a:blip r:embed="rId2"/>
          <a:srcRect/>
          <a:stretch>
            <a:fillRect/>
          </a:stretch>
        </p:blipFill>
        <p:spPr bwMode="auto">
          <a:xfrm>
            <a:off x="0" y="0"/>
            <a:ext cx="3425825" cy="5143500"/>
          </a:xfrm>
          <a:prstGeom prst="rect">
            <a:avLst/>
          </a:prstGeom>
          <a:noFill/>
          <a:effectLst>
            <a:outerShdw algn="tl" rotWithShape="0">
              <a:srgbClr val="000000">
                <a:alpha val="70000"/>
              </a:srgbClr>
            </a:outerShdw>
          </a:effectLst>
        </p:spPr>
      </p:pic>
      <p:sp>
        <p:nvSpPr>
          <p:cNvPr id="51202" name="Rectangle 1"/>
          <p:cNvSpPr>
            <a:spLocks noChangeArrowheads="1"/>
          </p:cNvSpPr>
          <p:nvPr/>
        </p:nvSpPr>
        <p:spPr bwMode="auto">
          <a:xfrm>
            <a:off x="842963" y="195263"/>
            <a:ext cx="1744662" cy="304800"/>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Clavaria zollingeri</a:t>
            </a:r>
          </a:p>
        </p:txBody>
      </p:sp>
      <p:pic>
        <p:nvPicPr>
          <p:cNvPr id="51203" name="Picture 3" descr="C:\Users\Administrator\Desktop\4113.jpg"/>
          <p:cNvPicPr>
            <a:picLocks noChangeAspect="1"/>
          </p:cNvPicPr>
          <p:nvPr/>
        </p:nvPicPr>
        <p:blipFill>
          <a:blip r:embed="rId3"/>
          <a:srcRect/>
          <a:stretch>
            <a:fillRect/>
          </a:stretch>
        </p:blipFill>
        <p:spPr bwMode="auto">
          <a:xfrm>
            <a:off x="5151438" y="0"/>
            <a:ext cx="3992562" cy="5143500"/>
          </a:xfrm>
          <a:prstGeom prst="rect">
            <a:avLst/>
          </a:prstGeom>
          <a:noFill/>
          <a:effectLst>
            <a:outerShdw algn="tl" rotWithShape="0">
              <a:srgbClr val="000000">
                <a:alpha val="70000"/>
              </a:srgbClr>
            </a:outerShdw>
          </a:effectLst>
        </p:spPr>
      </p:pic>
      <p:sp>
        <p:nvSpPr>
          <p:cNvPr id="51204" name="Rectangle 2"/>
          <p:cNvSpPr>
            <a:spLocks noChangeArrowheads="1"/>
          </p:cNvSpPr>
          <p:nvPr/>
        </p:nvSpPr>
        <p:spPr bwMode="auto">
          <a:xfrm>
            <a:off x="5429250" y="133350"/>
            <a:ext cx="1223963" cy="517525"/>
          </a:xfrm>
          <a:prstGeom prst="rect">
            <a:avLst/>
          </a:prstGeom>
          <a:noFill/>
          <a:ln w="9525">
            <a:noFill/>
            <a:miter lim="800000"/>
            <a:headEnd/>
            <a:tailEnd/>
          </a:ln>
        </p:spPr>
        <p:txBody>
          <a:bodyPr wrap="none">
            <a:spAutoFit/>
          </a:bodyPr>
          <a:lstStyle/>
          <a:p>
            <a:pPr algn="ctr"/>
            <a:r>
              <a:rPr lang="fr-FR" sz="1400">
                <a:solidFill>
                  <a:srgbClr val="FFFFFF"/>
                </a:solidFill>
                <a:latin typeface="Bookman Old Style" pitchFamily="18" charset="0"/>
                <a:cs typeface="Angsana New" pitchFamily="18" charset="-34"/>
              </a:rPr>
              <a:t>Entoloma </a:t>
            </a:r>
          </a:p>
          <a:p>
            <a:pPr algn="ctr"/>
            <a:r>
              <a:rPr lang="fr-FR" sz="1400">
                <a:solidFill>
                  <a:srgbClr val="FFFFFF"/>
                </a:solidFill>
                <a:latin typeface="Bookman Old Style" pitchFamily="18" charset="0"/>
                <a:cs typeface="Angsana New" pitchFamily="18" charset="-34"/>
              </a:rPr>
              <a:t>hochstetteri</a:t>
            </a:r>
          </a:p>
        </p:txBody>
      </p:sp>
    </p:spTree>
  </p:cSld>
  <p:clrMapOvr>
    <a:masterClrMapping/>
  </p:clrMapOvr>
  <p:transition spd="slow" advTm="5000">
    <p:cov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3250" name="Picture 2" descr="1-Musique"/>
          <p:cNvPicPr>
            <a:picLocks noChangeAspect="1" noChangeArrowheads="1"/>
          </p:cNvPicPr>
          <p:nvPr/>
        </p:nvPicPr>
        <p:blipFill>
          <a:blip r:embed="rId2"/>
          <a:srcRect/>
          <a:stretch>
            <a:fillRect/>
          </a:stretch>
        </p:blipFill>
        <p:spPr bwMode="auto">
          <a:xfrm>
            <a:off x="2295525" y="2274888"/>
            <a:ext cx="2333625" cy="444500"/>
          </a:xfrm>
          <a:prstGeom prst="rect">
            <a:avLst/>
          </a:prstGeom>
          <a:noFill/>
        </p:spPr>
      </p:pic>
      <p:sp>
        <p:nvSpPr>
          <p:cNvPr id="53251" name="Text Box 3"/>
          <p:cNvSpPr txBox="1">
            <a:spLocks noChangeArrowheads="1"/>
          </p:cNvSpPr>
          <p:nvPr/>
        </p:nvSpPr>
        <p:spPr bwMode="auto">
          <a:xfrm>
            <a:off x="4562475" y="2305050"/>
            <a:ext cx="2306638" cy="396875"/>
          </a:xfrm>
          <a:prstGeom prst="rect">
            <a:avLst/>
          </a:prstGeom>
          <a:noFill/>
          <a:ln w="9525">
            <a:noFill/>
            <a:miter lim="800000"/>
            <a:headEnd/>
            <a:tailEnd/>
          </a:ln>
          <a:effectLst/>
        </p:spPr>
        <p:txBody>
          <a:bodyPr wrap="none">
            <a:spAutoFit/>
          </a:bodyPr>
          <a:lstStyle/>
          <a:p>
            <a:pPr defTabSz="1143000"/>
            <a:r>
              <a:rPr lang="fr-BE" sz="2000" i="1">
                <a:solidFill>
                  <a:schemeClr val="bg1"/>
                </a:solidFill>
                <a:latin typeface="Times New Roman" pitchFamily="18" charset="0"/>
                <a:ea typeface="SimSun" pitchFamily="2" charset="-122"/>
                <a:cs typeface="Times New Roman" pitchFamily="18" charset="0"/>
              </a:rPr>
              <a:t>Dan Gibson - Solace</a:t>
            </a:r>
            <a:endParaRPr lang="fr-FR" sz="2000" i="1">
              <a:solidFill>
                <a:schemeClr val="bg1"/>
              </a:solidFill>
              <a:latin typeface="Times New Roman" pitchFamily="18" charset="0"/>
              <a:ea typeface="SimSun" pitchFamily="2" charset="-122"/>
              <a:cs typeface="Times New Roman" pitchFamily="18" charset="0"/>
            </a:endParaRPr>
          </a:p>
        </p:txBody>
      </p:sp>
      <p:pic>
        <p:nvPicPr>
          <p:cNvPr id="53253" name="Picture 5" descr="FIN_gold"/>
          <p:cNvPicPr>
            <a:picLocks noChangeAspect="1" noChangeArrowheads="1"/>
          </p:cNvPicPr>
          <p:nvPr/>
        </p:nvPicPr>
        <p:blipFill>
          <a:blip r:embed="rId3"/>
          <a:srcRect/>
          <a:stretch>
            <a:fillRect/>
          </a:stretch>
        </p:blipFill>
        <p:spPr bwMode="auto">
          <a:xfrm>
            <a:off x="3829050" y="2062163"/>
            <a:ext cx="1485900" cy="1019175"/>
          </a:xfrm>
          <a:prstGeom prst="rect">
            <a:avLst/>
          </a:prstGeom>
          <a:noFill/>
        </p:spPr>
      </p:pic>
      <p:sp>
        <p:nvSpPr>
          <p:cNvPr id="53254" name="Text Box 6"/>
          <p:cNvSpPr txBox="1">
            <a:spLocks noChangeArrowheads="1"/>
          </p:cNvSpPr>
          <p:nvPr/>
        </p:nvSpPr>
        <p:spPr bwMode="auto">
          <a:xfrm>
            <a:off x="8905875" y="4875213"/>
            <a:ext cx="247650" cy="366712"/>
          </a:xfrm>
          <a:prstGeom prst="rect">
            <a:avLst/>
          </a:prstGeom>
          <a:noFill/>
          <a:ln w="9525">
            <a:noFill/>
            <a:miter lim="800000"/>
            <a:headEnd/>
            <a:tailEnd/>
          </a:ln>
          <a:effectLst/>
        </p:spPr>
        <p:txBody>
          <a:bodyPr wrap="none">
            <a:spAutoFit/>
          </a:bodyPr>
          <a:lstStyle/>
          <a:p>
            <a:r>
              <a:rPr lang="fr-BE"/>
              <a:t>.</a:t>
            </a:r>
            <a:endParaRPr lang="fr-FR"/>
          </a:p>
        </p:txBody>
      </p:sp>
    </p:spTree>
  </p:cSld>
  <p:clrMapOvr>
    <a:masterClrMapping/>
  </p:clrMapOvr>
  <p:transition spd="slow" advTm="5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fade">
                                      <p:cBhvr>
                                        <p:cTn id="7" dur="500"/>
                                        <p:tgtEl>
                                          <p:spTgt spid="5325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3251"/>
                                        </p:tgtEl>
                                        <p:attrNameLst>
                                          <p:attrName>style.visibility</p:attrName>
                                        </p:attrNameLst>
                                      </p:cBhvr>
                                      <p:to>
                                        <p:strVal val="visible"/>
                                      </p:to>
                                    </p:set>
                                    <p:animEffect transition="in" filter="fade">
                                      <p:cBhvr>
                                        <p:cTn id="11" dur="2000"/>
                                        <p:tgtEl>
                                          <p:spTgt spid="53251"/>
                                        </p:tgtEl>
                                      </p:cBhvr>
                                    </p:animEffect>
                                  </p:childTnLst>
                                </p:cTn>
                              </p:par>
                            </p:childTnLst>
                          </p:cTn>
                        </p:par>
                        <p:par>
                          <p:cTn id="12" fill="hold">
                            <p:stCondLst>
                              <p:cond delay="2500"/>
                            </p:stCondLst>
                            <p:childTnLst>
                              <p:par>
                                <p:cTn id="13" presetID="10" presetClass="exit" presetSubtype="0" fill="hold" grpId="1" nodeType="afterEffect">
                                  <p:stCondLst>
                                    <p:cond delay="1500"/>
                                  </p:stCondLst>
                                  <p:childTnLst>
                                    <p:animEffect transition="out" filter="fade">
                                      <p:cBhvr>
                                        <p:cTn id="14" dur="2000"/>
                                        <p:tgtEl>
                                          <p:spTgt spid="53251"/>
                                        </p:tgtEl>
                                      </p:cBhvr>
                                    </p:animEffect>
                                    <p:set>
                                      <p:cBhvr>
                                        <p:cTn id="15" dur="1" fill="hold">
                                          <p:stCondLst>
                                            <p:cond delay="1999"/>
                                          </p:stCondLst>
                                        </p:cTn>
                                        <p:tgtEl>
                                          <p:spTgt spid="53251"/>
                                        </p:tgtEl>
                                        <p:attrNameLst>
                                          <p:attrName>style.visibility</p:attrName>
                                        </p:attrNameLst>
                                      </p:cBhvr>
                                      <p:to>
                                        <p:strVal val="hidden"/>
                                      </p:to>
                                    </p:set>
                                  </p:childTnLst>
                                </p:cTn>
                              </p:par>
                              <p:par>
                                <p:cTn id="16" presetID="10" presetClass="exit" presetSubtype="0" fill="hold" nodeType="withEffect">
                                  <p:stCondLst>
                                    <p:cond delay="1500"/>
                                  </p:stCondLst>
                                  <p:childTnLst>
                                    <p:animEffect transition="out" filter="fade">
                                      <p:cBhvr>
                                        <p:cTn id="17" dur="2000"/>
                                        <p:tgtEl>
                                          <p:spTgt spid="53250"/>
                                        </p:tgtEl>
                                      </p:cBhvr>
                                    </p:animEffect>
                                    <p:set>
                                      <p:cBhvr>
                                        <p:cTn id="18" dur="1" fill="hold">
                                          <p:stCondLst>
                                            <p:cond delay="1999"/>
                                          </p:stCondLst>
                                        </p:cTn>
                                        <p:tgtEl>
                                          <p:spTgt spid="53250"/>
                                        </p:tgtEl>
                                        <p:attrNameLst>
                                          <p:attrName>style.visibility</p:attrName>
                                        </p:attrNameLst>
                                      </p:cBhvr>
                                      <p:to>
                                        <p:strVal val="hidden"/>
                                      </p:to>
                                    </p:set>
                                  </p:childTnLst>
                                </p:cTn>
                              </p:par>
                            </p:childTnLst>
                          </p:cTn>
                        </p:par>
                        <p:par>
                          <p:cTn id="19" fill="hold">
                            <p:stCondLst>
                              <p:cond delay="6000"/>
                            </p:stCondLst>
                            <p:childTnLst>
                              <p:par>
                                <p:cTn id="20" presetID="23" presetClass="entr" presetSubtype="16" fill="hold" nodeType="afterEffect">
                                  <p:stCondLst>
                                    <p:cond delay="0"/>
                                  </p:stCondLst>
                                  <p:childTnLst>
                                    <p:set>
                                      <p:cBhvr>
                                        <p:cTn id="21" dur="1" fill="hold">
                                          <p:stCondLst>
                                            <p:cond delay="0"/>
                                          </p:stCondLst>
                                        </p:cTn>
                                        <p:tgtEl>
                                          <p:spTgt spid="53253"/>
                                        </p:tgtEl>
                                        <p:attrNameLst>
                                          <p:attrName>style.visibility</p:attrName>
                                        </p:attrNameLst>
                                      </p:cBhvr>
                                      <p:to>
                                        <p:strVal val="visible"/>
                                      </p:to>
                                    </p:set>
                                    <p:anim calcmode="lin" valueType="num">
                                      <p:cBhvr>
                                        <p:cTn id="22" dur="3000" fill="hold"/>
                                        <p:tgtEl>
                                          <p:spTgt spid="53253"/>
                                        </p:tgtEl>
                                        <p:attrNameLst>
                                          <p:attrName>ppt_w</p:attrName>
                                        </p:attrNameLst>
                                      </p:cBhvr>
                                      <p:tavLst>
                                        <p:tav tm="0">
                                          <p:val>
                                            <p:fltVal val="0"/>
                                          </p:val>
                                        </p:tav>
                                        <p:tav tm="100000">
                                          <p:val>
                                            <p:strVal val="#ppt_w"/>
                                          </p:val>
                                        </p:tav>
                                      </p:tavLst>
                                    </p:anim>
                                    <p:anim calcmode="lin" valueType="num">
                                      <p:cBhvr>
                                        <p:cTn id="23" dur="3000" fill="hold"/>
                                        <p:tgtEl>
                                          <p:spTgt spid="53253"/>
                                        </p:tgtEl>
                                        <p:attrNameLst>
                                          <p:attrName>ppt_h</p:attrName>
                                        </p:attrNameLst>
                                      </p:cBhvr>
                                      <p:tavLst>
                                        <p:tav tm="0">
                                          <p:val>
                                            <p:fltVal val="0"/>
                                          </p:val>
                                        </p:tav>
                                        <p:tav tm="100000">
                                          <p:val>
                                            <p:strVal val="#ppt_h"/>
                                          </p:val>
                                        </p:tav>
                                      </p:tavLst>
                                    </p:anim>
                                  </p:childTnLst>
                                </p:cTn>
                              </p:par>
                            </p:childTnLst>
                          </p:cTn>
                        </p:par>
                        <p:par>
                          <p:cTn id="24" fill="hold">
                            <p:stCondLst>
                              <p:cond delay="9000"/>
                            </p:stCondLst>
                            <p:childTnLst>
                              <p:par>
                                <p:cTn id="25" presetID="10" presetClass="entr" presetSubtype="0" fill="hold" grpId="0" nodeType="afterEffect">
                                  <p:stCondLst>
                                    <p:cond delay="0"/>
                                  </p:stCondLst>
                                  <p:childTnLst>
                                    <p:set>
                                      <p:cBhvr>
                                        <p:cTn id="26" dur="1" fill="hold">
                                          <p:stCondLst>
                                            <p:cond delay="0"/>
                                          </p:stCondLst>
                                        </p:cTn>
                                        <p:tgtEl>
                                          <p:spTgt spid="53254"/>
                                        </p:tgtEl>
                                        <p:attrNameLst>
                                          <p:attrName>style.visibility</p:attrName>
                                        </p:attrNameLst>
                                      </p:cBhvr>
                                      <p:to>
                                        <p:strVal val="visible"/>
                                      </p:to>
                                    </p:set>
                                    <p:animEffect transition="in" filter="fade">
                                      <p:cBhvr>
                                        <p:cTn id="27" dur="20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1" grpId="1"/>
      <p:bldP spid="53254"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hampignons - Incroyablement beaux .. 30 04 2018">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20">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ème20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Champignons - Incroyablement beaux .. 30 04 2018</Template>
  <TotalTime>8</TotalTime>
  <Words>163</Words>
  <Application>Microsoft Office PowerPoint</Application>
  <PresentationFormat>Presentación en pantalla (16:9)</PresentationFormat>
  <Paragraphs>44</Paragraphs>
  <Slides>39</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39</vt:i4>
      </vt:variant>
    </vt:vector>
  </HeadingPairs>
  <TitlesOfParts>
    <vt:vector size="49" baseType="lpstr">
      <vt:lpstr>Calibri</vt:lpstr>
      <vt:lpstr>Arial</vt:lpstr>
      <vt:lpstr>Verdana</vt:lpstr>
      <vt:lpstr>SimSun</vt:lpstr>
      <vt:lpstr>Bookman Old Style</vt:lpstr>
      <vt:lpstr>Andalus</vt:lpstr>
      <vt:lpstr>Angsana New</vt:lpstr>
      <vt:lpstr>Times New Roman</vt:lpstr>
      <vt:lpstr>Champignons - Incroyablement beaux .. 30 04 2018</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2018-07-03T07:44:41Z</dcterms:created>
  <dcterms:modified xsi:type="dcterms:W3CDTF">2018-07-03T07:52:56Z</dcterms:modified>
</cp:coreProperties>
</file>