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8" r:id="rId4"/>
    <p:sldId id="290" r:id="rId5"/>
    <p:sldId id="257" r:id="rId6"/>
    <p:sldId id="260" r:id="rId7"/>
    <p:sldId id="263" r:id="rId8"/>
    <p:sldId id="258" r:id="rId9"/>
    <p:sldId id="314" r:id="rId10"/>
    <p:sldId id="278" r:id="rId11"/>
    <p:sldId id="272" r:id="rId12"/>
    <p:sldId id="271" r:id="rId13"/>
    <p:sldId id="296" r:id="rId14"/>
    <p:sldId id="269" r:id="rId15"/>
    <p:sldId id="270" r:id="rId16"/>
    <p:sldId id="276" r:id="rId17"/>
    <p:sldId id="281" r:id="rId18"/>
    <p:sldId id="279" r:id="rId19"/>
    <p:sldId id="305" r:id="rId20"/>
    <p:sldId id="292" r:id="rId21"/>
    <p:sldId id="301" r:id="rId22"/>
    <p:sldId id="300" r:id="rId23"/>
    <p:sldId id="275" r:id="rId24"/>
    <p:sldId id="311" r:id="rId25"/>
    <p:sldId id="287" r:id="rId26"/>
    <p:sldId id="304" r:id="rId27"/>
    <p:sldId id="315" r:id="rId28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WWMZlTPilb2pe2PbkBIBA==" hashData="LbIzBAlrZQJtU2AX5BYANGn3UH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9CC58"/>
    <a:srgbClr val="99FF66"/>
    <a:srgbClr val="BB4DA6"/>
    <a:srgbClr val="6F9600"/>
    <a:srgbClr val="FF5DFF"/>
    <a:srgbClr val="9ECFF8"/>
    <a:srgbClr val="FDDFEE"/>
    <a:srgbClr val="64B88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87349-EC83-4718-9EDD-F9DF585FF23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8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5FCBE-29CA-4342-8632-2343BFCB8EA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8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3A5616-D345-4FFF-B29E-A2EE440A9BD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8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88096-C8FD-4E1C-8723-04553E5F32E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8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DC948-DF30-4761-87DC-D4AB8E8DEF9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8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346A9-B305-4A5B-8710-552061F8C116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8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555D4-B5E4-4976-934C-EB6439055CC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8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D50F06-6513-4179-867F-68E8E38B281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8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87E70-45B0-4A18-96EF-9559CB05CEB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8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D86B0-C597-419E-BED4-FEBFEBA8FB1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8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750F2-A6B0-4BAD-A61E-6C3F7971B3D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8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0FF323-B2FD-4260-9AAF-37F5201EB93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7D0B7D0-72DA-4FAA-B34E-9EB81617FC3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8000">
    <p:randomBar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6F97900-6971-49B4-AD93-2855BFA5A3EB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hyperlink" Target="http://jdalbera.free.fr/stockholm/index_skansen.html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3"/>
          <p:cNvSpPr>
            <a:spLocks noChangeArrowheads="1"/>
          </p:cNvSpPr>
          <p:nvPr/>
        </p:nvSpPr>
        <p:spPr bwMode="auto">
          <a:xfrm>
            <a:off x="182563" y="222250"/>
            <a:ext cx="8701087" cy="6337300"/>
          </a:xfrm>
          <a:prstGeom prst="rect">
            <a:avLst/>
          </a:prstGeom>
          <a:noFill/>
          <a:ln w="57150" cmpd="thickThin">
            <a:solidFill>
              <a:srgbClr val="F5DC27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nl-NL" sz="1600" b="1">
              <a:solidFill>
                <a:schemeClr val="tx2"/>
              </a:solidFill>
            </a:endParaRPr>
          </a:p>
        </p:txBody>
      </p:sp>
      <p:sp>
        <p:nvSpPr>
          <p:cNvPr id="2051" name="Rectangle 44"/>
          <p:cNvSpPr>
            <a:spLocks noChangeArrowheads="1"/>
          </p:cNvSpPr>
          <p:nvPr/>
        </p:nvSpPr>
        <p:spPr bwMode="auto">
          <a:xfrm>
            <a:off x="392113" y="457200"/>
            <a:ext cx="8701087" cy="6337300"/>
          </a:xfrm>
          <a:prstGeom prst="rect">
            <a:avLst/>
          </a:prstGeom>
          <a:noFill/>
          <a:ln w="57150" cmpd="thinThick">
            <a:solidFill>
              <a:srgbClr val="E6AF2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nl-NL" sz="1600" b="1">
              <a:solidFill>
                <a:schemeClr val="tx2"/>
              </a:solidFill>
            </a:endParaRPr>
          </a:p>
        </p:txBody>
      </p:sp>
      <p:grpSp>
        <p:nvGrpSpPr>
          <p:cNvPr id="2052" name="Group 38"/>
          <p:cNvGrpSpPr>
            <a:grpSpLocks/>
          </p:cNvGrpSpPr>
          <p:nvPr/>
        </p:nvGrpSpPr>
        <p:grpSpPr bwMode="auto">
          <a:xfrm>
            <a:off x="0" y="3849688"/>
            <a:ext cx="3430588" cy="3008312"/>
            <a:chOff x="217" y="2425"/>
            <a:chExt cx="2161" cy="1895"/>
          </a:xfrm>
        </p:grpSpPr>
        <p:pic>
          <p:nvPicPr>
            <p:cNvPr id="2056" name="Picture 22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17" y="3024"/>
              <a:ext cx="1277" cy="1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7" name="Picture 37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2057285">
              <a:off x="588" y="2425"/>
              <a:ext cx="1277" cy="1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8" name="Picture 28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01" y="3024"/>
              <a:ext cx="1277" cy="1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88" name="Picture 40" descr="12435"/>
          <p:cNvPicPr>
            <a:picLocks noChangeAspect="1" noChangeArrowheads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1825625" y="3429000"/>
            <a:ext cx="4187825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26" descr="6opltdhq"/>
          <p:cNvPicPr>
            <a:picLocks noChangeAspect="1" noChangeArrowheads="1"/>
          </p:cNvPicPr>
          <p:nvPr/>
        </p:nvPicPr>
        <p:blipFill>
          <a:blip r:embed="rId6" cstate="print"/>
          <a:srcRect l="8615" t="11742" r="10304" b="7582"/>
          <a:stretch>
            <a:fillRect/>
          </a:stretch>
        </p:blipFill>
        <p:spPr bwMode="auto">
          <a:xfrm>
            <a:off x="4572000" y="3270250"/>
            <a:ext cx="4572000" cy="358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381000" y="1052502"/>
            <a:ext cx="8503920" cy="58169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SERENATA</a:t>
            </a:r>
          </a:p>
          <a:p>
            <a:pPr algn="ctr"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DEL RUISEÑOR</a:t>
            </a: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es-ES_tradnl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r">
              <a:defRPr/>
            </a:pPr>
            <a:r>
              <a:rPr lang="es-ES_tradnl" sz="12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Sincronizado</a:t>
            </a:r>
            <a:endParaRPr lang="es-ES" sz="1200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8000">
    <p:randomBar/>
    <p:sndAc>
      <p:stSnd>
        <p:snd r:embed="rId2" name="01_Andre Rieu - Nachtigall Serena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Kolory wiosny1"/>
          <p:cNvPicPr>
            <a:picLocks noChangeAspect="1" noChangeArrowheads="1"/>
          </p:cNvPicPr>
          <p:nvPr/>
        </p:nvPicPr>
        <p:blipFill>
          <a:blip r:embed="rId2" cstate="print"/>
          <a:srcRect l="3976" t="5092" r="4134" b="51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5" descr="L'annonce du printemps von Pedro Poderoso "/>
          <p:cNvPicPr>
            <a:picLocks noChangeAspect="1" noChangeArrowheads="1"/>
          </p:cNvPicPr>
          <p:nvPr/>
        </p:nvPicPr>
        <p:blipFill>
          <a:blip r:embed="rId3" cstate="print"/>
          <a:srcRect t="1901" r="10658" b="177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Slajd04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4" descr="из архива"/>
          <p:cNvPicPr>
            <a:picLocks noChangeAspect="1" noChangeArrowheads="1"/>
          </p:cNvPicPr>
          <p:nvPr/>
        </p:nvPicPr>
        <p:blipFill>
          <a:blip r:embed="rId3" cstate="print">
            <a:lum bright="6000" contrast="6000"/>
          </a:blip>
          <a:srcRect l="3906" t="1979" r="3737" b="33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300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3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h19592279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ph135313533103027274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ph26599374500800329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h24667899300578537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172" name="Picture 4" descr="ph21136656400800329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h215403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ph215503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h11392785110297017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 descr="ph939404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ph26366802000293464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Picture 3" descr="ph2888766010091348848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6" name="Picture 4" descr="ph128023213103926784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2000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2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2000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ph1973012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 b="40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ph13550505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Kolory wiosny"/>
          <p:cNvPicPr>
            <a:picLocks noChangeAspect="1" noChangeArrowheads="1"/>
          </p:cNvPicPr>
          <p:nvPr/>
        </p:nvPicPr>
        <p:blipFill>
          <a:blip r:embed="rId2" cstate="print"/>
          <a:srcRect l="3976" t="5569" r="3645" b="7347"/>
          <a:stretch>
            <a:fillRect/>
          </a:stretch>
        </p:blipFill>
        <p:spPr bwMode="auto">
          <a:xfrm>
            <a:off x="0" y="34925"/>
            <a:ext cx="9144000" cy="678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6" descr="ph134326903804422666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 descr="ph24377108600805362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26563" cy="698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Kolory wiosny2"/>
          <p:cNvPicPr>
            <a:picLocks noChangeAspect="1" noChangeArrowheads="1"/>
          </p:cNvPicPr>
          <p:nvPr/>
        </p:nvPicPr>
        <p:blipFill>
          <a:blip r:embed="rId2" cstate="print"/>
          <a:srcRect l="3490" t="4861" r="4132" b="49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Kolory wiosny"/>
          <p:cNvPicPr>
            <a:picLocks noChangeAspect="1" noChangeArrowheads="1"/>
          </p:cNvPicPr>
          <p:nvPr/>
        </p:nvPicPr>
        <p:blipFill>
          <a:blip r:embed="rId3" cstate="print"/>
          <a:srcRect l="3177" t="4652" r="3976" b="56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7" descr="Kolory wiosny1"/>
          <p:cNvPicPr>
            <a:picLocks noChangeAspect="1" noChangeArrowheads="1"/>
          </p:cNvPicPr>
          <p:nvPr/>
        </p:nvPicPr>
        <p:blipFill>
          <a:blip r:embed="rId2" cstate="print"/>
          <a:srcRect l="3490" t="5301" r="4132" b="56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0" name="Picture 8" descr="ph1378719729066450174"/>
          <p:cNvPicPr>
            <a:picLocks noChangeAspect="1" noChangeArrowheads="1"/>
          </p:cNvPicPr>
          <p:nvPr/>
        </p:nvPicPr>
        <p:blipFill>
          <a:blip r:embed="rId3" cstate="print">
            <a:lum bright="6000"/>
          </a:blip>
          <a:srcRect b="227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h-108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ph150759651108156305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Kolory wios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 descr="ph2696630820059479477"/>
          <p:cNvPicPr>
            <a:picLocks noChangeAspect="1" noChangeArrowheads="1"/>
          </p:cNvPicPr>
          <p:nvPr/>
        </p:nvPicPr>
        <p:blipFill>
          <a:blip r:embed="rId3" cstate="print"/>
          <a:srcRect l="2379" t="1273" r="1424" b="2847"/>
          <a:stretch>
            <a:fillRect/>
          </a:stretch>
        </p:blipFill>
        <p:spPr bwMode="auto">
          <a:xfrm>
            <a:off x="0" y="22225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69397778XvgjSf_fs"/>
          <p:cNvPicPr>
            <a:picLocks noChangeAspect="1" noChangeArrowheads="1"/>
          </p:cNvPicPr>
          <p:nvPr/>
        </p:nvPicPr>
        <p:blipFill>
          <a:blip r:embed="rId2" cstate="print"/>
          <a:srcRect b="23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 descr="Kolory wiosny2"/>
          <p:cNvPicPr>
            <a:picLocks noChangeAspect="1" noChangeArrowheads="1"/>
          </p:cNvPicPr>
          <p:nvPr/>
        </p:nvPicPr>
        <p:blipFill>
          <a:blip r:embed="rId3" cstate="print"/>
          <a:srcRect l="4114" t="4236" r="4913" b="53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ph70440006"/>
          <p:cNvPicPr>
            <a:picLocks noChangeAspect="1" noChangeArrowheads="1"/>
          </p:cNvPicPr>
          <p:nvPr/>
        </p:nvPicPr>
        <p:blipFill>
          <a:blip r:embed="rId2" cstate="print"/>
          <a:srcRect b="327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 descr="ph1042497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ph2980339800029524077"/>
          <p:cNvPicPr>
            <a:picLocks noChangeAspect="1" noChangeArrowheads="1"/>
          </p:cNvPicPr>
          <p:nvPr/>
        </p:nvPicPr>
        <p:blipFill>
          <a:blip r:embed="rId2" cstate="print"/>
          <a:srcRect b="33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Kolory wiosny"/>
          <p:cNvPicPr>
            <a:picLocks noChangeAspect="1" noChangeArrowheads="1"/>
          </p:cNvPicPr>
          <p:nvPr/>
        </p:nvPicPr>
        <p:blipFill>
          <a:blip r:embed="rId3" cstate="print"/>
          <a:srcRect l="3802" t="4652" r="3645" b="56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ph25298644900101839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1" name="Picture 5" descr="ph1352006020060190596"/>
          <p:cNvPicPr>
            <a:picLocks noChangeAspect="1" noChangeArrowheads="1"/>
          </p:cNvPicPr>
          <p:nvPr/>
        </p:nvPicPr>
        <p:blipFill>
          <a:blip r:embed="rId3" cstate="print"/>
          <a:srcRect b="356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2" name="Picture 6" descr="fleurs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6543" t="95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ph2189543770035033360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4" descr="ph2611830490035033360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5" descr="ph289520511003027274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ph2592469430093865929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 l="69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Picture 5" descr="ph2623844690051725912"/>
          <p:cNvPicPr>
            <a:picLocks noChangeAspect="1" noChangeArrowheads="1"/>
          </p:cNvPicPr>
          <p:nvPr/>
        </p:nvPicPr>
        <p:blipFill>
          <a:blip r:embed="rId3" cstate="print"/>
          <a:srcRect t="285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ph2370637030099034237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4" descr="ph26579830600368425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Picture 5" descr="ph1342561828056206750"/>
          <p:cNvPicPr>
            <a:picLocks noChangeAspect="1" noChangeArrowheads="1"/>
          </p:cNvPicPr>
          <p:nvPr/>
        </p:nvPicPr>
        <p:blipFill>
          <a:blip r:embed="rId4" cstate="print">
            <a:lum bright="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ph2923258530031246967"/>
          <p:cNvPicPr>
            <a:picLocks noChangeAspect="1" noChangeArrowheads="1"/>
          </p:cNvPicPr>
          <p:nvPr/>
        </p:nvPicPr>
        <p:blipFill>
          <a:blip r:embed="rId2" cstate="print"/>
          <a:srcRect l="96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ph2882687040042587444"/>
          <p:cNvPicPr>
            <a:picLocks noChangeAspect="1" noChangeArrowheads="1"/>
          </p:cNvPicPr>
          <p:nvPr/>
        </p:nvPicPr>
        <p:blipFill>
          <a:blip r:embed="rId3" cstate="print">
            <a:lum bright="6000" contrast="6000"/>
          </a:blip>
          <a:srcRect l="5087" r="25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 descr="ph4175948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3000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3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ph13077315480301654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5" name="Picture 5" descr="ph2861419440010101611"/>
          <p:cNvPicPr>
            <a:picLocks noChangeAspect="1" noChangeArrowheads="1"/>
          </p:cNvPicPr>
          <p:nvPr/>
        </p:nvPicPr>
        <p:blipFill>
          <a:blip r:embed="rId3" cstate="print">
            <a:lum bright="6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6" name="Picture 6" descr="ph2268897470030712748"/>
          <p:cNvPicPr>
            <a:picLocks noChangeAspect="1" noChangeArrowheads="1"/>
          </p:cNvPicPr>
          <p:nvPr/>
        </p:nvPicPr>
        <p:blipFill>
          <a:blip r:embed="rId4" cstate="print"/>
          <a:srcRect l="1910" r="8246"/>
          <a:stretch>
            <a:fillRect/>
          </a:stretch>
        </p:blipFill>
        <p:spPr bwMode="auto">
          <a:xfrm>
            <a:off x="0" y="39688"/>
            <a:ext cx="9144000" cy="681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fleurs013qd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5" descr="ph26289154501002085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9" name="Picture 17" descr="buk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D7EAD6"/>
              </a:clrFrom>
              <a:clrTo>
                <a:srgbClr val="D7EAD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9700" y="0"/>
            <a:ext cx="6027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RENATA DEL RUISEÑOR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SERENATA DEL RUISEÑOR</Template>
  <TotalTime>1</TotalTime>
  <Words>65</Words>
  <Application>Microsoft Office PowerPoint</Application>
  <PresentationFormat>Presentación en pantalla (4:3)</PresentationFormat>
  <Paragraphs>49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SERENATA DEL RUISEÑOR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2014-08-01T13:39:41Z</dcterms:created>
  <dcterms:modified xsi:type="dcterms:W3CDTF">2014-08-01T13:41:19Z</dcterms:modified>
</cp:coreProperties>
</file>