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TbzdzwjVTzgz2YV6uhuXw==" hashData="VLDEsVs5kWFnugRpQhmo5G7Re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C2234-C578-4DCC-BC62-11172B1606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CB73C-8076-4CCD-9806-FE9C20F889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1A38C-A560-44D3-83A7-0EAD4EE922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F2155-F85D-4043-ABEE-69763FABAD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4B240-3663-498C-9DD9-7270DD195F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5F7ED-B83A-40D7-9AAB-B6AB8B5CFD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8622E-E8CD-486A-872B-3F9B13AC7B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A0906-9D2F-4D70-86BF-90E905B504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5E71E-4268-4A66-874C-1F3B0043E3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3009B-87FA-4CBC-9FCE-67D1BB5FF9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9ADFA-7FF4-48ED-B5FB-976725B73E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9400F-CDAD-4890-A7FF-DCF41E7BDA63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638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E68FBC8-EADF-40E1-9DCC-6879234A7C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3A0CE5-BEA4-4074-B3AB-91ACFF8B8780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DSC_0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NAJIOTHP (1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413" y="-315415"/>
            <a:ext cx="9648826" cy="7344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SANTA FE -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657600" y="3105150"/>
            <a:ext cx="1828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4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manual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250825" y="981075"/>
            <a:ext cx="8642350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Santa Fe</a:t>
            </a:r>
          </a:p>
        </p:txBody>
      </p:sp>
    </p:spTree>
  </p:cSld>
  <p:clrMapOvr>
    <a:masterClrMapping/>
  </p:clrMapOvr>
  <p:transition spd="slow">
    <p:circle/>
    <p:sndAc>
      <p:stSnd loop="1">
        <p:snd r:embed="rId2" name="09.Valse des fleurs - Tempo de val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036050" cy="1282700"/>
          </a:xfrm>
        </p:spPr>
        <p:txBody>
          <a:bodyPr/>
          <a:lstStyle/>
          <a:p>
            <a:pPr algn="just" eaLnBrk="1" hangingPunct="1"/>
            <a:r>
              <a:rPr lang="es-ES" sz="2000" smtClean="0"/>
              <a:t>En el extremo más oriental de la Sierra de SanJuan, se levanta como la proa de un inmenso barco, el monte de Santa FE, coronado por la ermita del mis</a:t>
            </a:r>
            <a:br>
              <a:rPr lang="es-ES" sz="2000" smtClean="0"/>
            </a:br>
            <a:r>
              <a:rPr lang="es-ES" sz="2000" smtClean="0"/>
              <a:t>mo nombre y que a lo largo de los siglos se ha convertido en todo un símbolo de la villa de Organyà. Majestuosa esta montaña escarpada que no dejará indiferente a nadie que mire hacia el poniente de esta villa. Marcel Puig. </a:t>
            </a:r>
          </a:p>
        </p:txBody>
      </p:sp>
      <p:pic>
        <p:nvPicPr>
          <p:cNvPr id="3075" name="Picture 5" descr="NAJIOTHP-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1700213"/>
            <a:ext cx="98647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DSC_01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6" descr="DSC_01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7" descr="DSC_014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8" descr="DSC_01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5 CuadroTexto"/>
          <p:cNvSpPr txBox="1">
            <a:spLocks noChangeArrowheads="1"/>
          </p:cNvSpPr>
          <p:nvPr/>
        </p:nvSpPr>
        <p:spPr bwMode="auto">
          <a:xfrm>
            <a:off x="0" y="69215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Moriré como el pájaro; cantando, penetrado de pluma y entereza,</a:t>
            </a:r>
          </a:p>
        </p:txBody>
      </p:sp>
      <p:sp>
        <p:nvSpPr>
          <p:cNvPr id="4103" name="6 CuadroTexto"/>
          <p:cNvSpPr txBox="1">
            <a:spLocks noChangeArrowheads="1"/>
          </p:cNvSpPr>
          <p:nvPr/>
        </p:nvSpPr>
        <p:spPr bwMode="auto">
          <a:xfrm>
            <a:off x="1187450" y="4076700"/>
            <a:ext cx="6337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u="sng" dirty="0">
                <a:solidFill>
                  <a:srgbClr val="FF0000"/>
                </a:solidFill>
              </a:rPr>
              <a:t>PASIONARIA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1.11111E-6 -0.43704 " pathEditMode="relative" rAng="0" ptsTypes="AA">
                                      <p:cBhvr>
                                        <p:cTn id="32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  <p:bldP spid="410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01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DSC_01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6" descr="DSC_01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0" y="6207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sobre la duradera claridad de las cosas.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01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DSC_01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971550" y="1196752"/>
            <a:ext cx="8172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/>
              <a:t>Cantando ha de cogerme el hoyo blando, tendida el alma,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01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DSC_01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0" y="69215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vuelta la cabeza hacia las hermosuras más hermosas.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01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6" descr="DSC_01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7" descr="DSC_02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DSC_02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5 CuadroTexto"/>
          <p:cNvSpPr txBox="1">
            <a:spLocks noChangeArrowheads="1"/>
          </p:cNvSpPr>
          <p:nvPr/>
        </p:nvSpPr>
        <p:spPr bwMode="auto">
          <a:xfrm>
            <a:off x="0" y="6207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Una mujer que es una estepa sola habitada de aceros y criaturas,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SC_01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DSC_01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827584" y="404813"/>
            <a:ext cx="8316416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 sube de espuma y atraviesa de ola por este municipio de hermosuras.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SC_01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DSC_01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3 CuadroTexto"/>
          <p:cNvSpPr txBox="1">
            <a:spLocks noChangeArrowheads="1"/>
          </p:cNvSpPr>
          <p:nvPr/>
        </p:nvSpPr>
        <p:spPr bwMode="auto">
          <a:xfrm>
            <a:off x="0" y="333375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Dan ganas de besar los pies y la sonrisa a esta herida española,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01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DSC_01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323850" y="620687"/>
            <a:ext cx="8569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/>
              <a:t> y aquel gesto que lleva de nación enlutada,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_01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DSC_0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3 CuadroTexto"/>
          <p:cNvSpPr txBox="1">
            <a:spLocks noChangeArrowheads="1"/>
          </p:cNvSpPr>
          <p:nvPr/>
        </p:nvSpPr>
        <p:spPr bwMode="auto">
          <a:xfrm>
            <a:off x="0" y="115888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y aquella tierra que de pronto pisa como si estuviera la tierra en la pisada.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SC_01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 descr="DSC_02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2606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Fuego la </a:t>
            </a:r>
            <a:r>
              <a:rPr lang="es-ES" sz="2400" dirty="0"/>
              <a:t>e</a:t>
            </a:r>
            <a:r>
              <a:rPr lang="es-ES" sz="2400" dirty="0" smtClean="0"/>
              <a:t>nciende, fuego la alimenta; fuego que crece, 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02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DSC_02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1166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quema y apasiona desde el almendro en flor de su osamenta.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02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DSC_02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A sus pies, la ceniza más helada se encona.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02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DSC_02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Vasca de generosos yacimientos: encina, piedra, vida, hierba noble,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SC_02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DSC_02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059832" y="0"/>
            <a:ext cx="6084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naciste para dar dirección a los vientos,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SC_02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DSC_02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347864" y="404664"/>
            <a:ext cx="5796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  naciste para ser esposa de algún roble.</a:t>
            </a:r>
            <a:endParaRPr lang="es-ES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SC_02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 descr="DSC_02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8367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Texto: Miguel Hernández – Música: Vals - </a:t>
            </a:r>
            <a:r>
              <a:rPr lang="es-ES" sz="2400" dirty="0" smtClean="0">
                <a:latin typeface="Blackadder ITC" pitchFamily="82" charset="0"/>
              </a:rPr>
              <a:t> </a:t>
            </a:r>
            <a:r>
              <a:rPr lang="es-ES" sz="2400" dirty="0" err="1" smtClean="0">
                <a:latin typeface="Blackadder ITC" pitchFamily="82" charset="0"/>
              </a:rPr>
              <a:t>Salva&amp;Tere</a:t>
            </a:r>
            <a:r>
              <a:rPr lang="es-ES" sz="2400" dirty="0" smtClean="0">
                <a:latin typeface="Blackadder ITC" pitchFamily="82" charset="0"/>
              </a:rPr>
              <a:t>  </a:t>
            </a:r>
            <a:endParaRPr lang="es-ES" sz="2400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ta F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Santa Fe</Template>
  <TotalTime>2</TotalTime>
  <Words>287</Words>
  <Application>Microsoft Office PowerPoint</Application>
  <PresentationFormat>Presentación en pantalla (4:3)</PresentationFormat>
  <Paragraphs>48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Santa Fe</vt:lpstr>
      <vt:lpstr>Diseño predeterminado</vt:lpstr>
      <vt:lpstr>Presentación de PowerPoint</vt:lpstr>
      <vt:lpstr>En el extremo más oriental de la Sierra de SanJuan, se levanta como la proa de un inmenso barco, el monte de Santa FE, coronado por la ermita del mis mo nombre y que a lo largo de los siglos se ha convertido en todo un símbolo de la villa de Organyà. Majestuosa esta montaña escarpada que no dejará indiferente a nadie que mire hacia el poniente de esta villa. Marcel Puig.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2013-12-15T10:21:07Z</dcterms:created>
  <dcterms:modified xsi:type="dcterms:W3CDTF">2013-12-15T10:23:13Z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