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cX/bshCYEnN8DqajdefzA==" hashData="I7wdHl57GoPYCo0VxDxfxZeTp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0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02199-F19F-4684-913F-23C7578C0F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19C7F-8CAC-4E94-AF5D-5DA836B252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AF7EA-CFDC-45E0-B0BD-65FA88F10D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647E6-360E-44D0-9726-0E7ADB74ED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433D7-CC48-47E7-8D3F-5DBC60CA3B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A0F55-A159-4BD1-AEB1-707362E200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8AF5D-79CA-4EBE-9182-41C5BACCB3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EDAE6-5FFE-43B3-B256-EEEC6DE5C2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B501C-84D9-4613-962E-045C1BC883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935A8-17CD-4E90-8A68-16DA9E2FDF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BFBD6-24D1-4B13-97FD-C2B580A24B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524F0-17E3-44A4-8F21-3B6E9B0CC022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51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9B57125-0FAE-4CE7-B4BA-B80AA79789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018509-428C-4A05-99BC-AED54794570A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     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DSC_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SC_00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DSC_000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JVDCSHY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76213" y="-171400"/>
            <a:ext cx="9496426" cy="73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107504" y="260648"/>
            <a:ext cx="9036496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s-ES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Sant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Honorat</a:t>
            </a:r>
            <a:endParaRPr lang="es-E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267797" y="2924944"/>
            <a:ext cx="260840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manual</a:t>
            </a:r>
          </a:p>
        </p:txBody>
      </p:sp>
    </p:spTree>
  </p:cSld>
  <p:clrMapOvr>
    <a:masterClrMapping/>
  </p:clrMapOvr>
  <p:transition spd="slow">
    <p:newsflash/>
    <p:sndAc>
      <p:stSnd loop="1">
        <p:snd r:embed="rId2" name="Nachtegual serenade 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/>
          <a:lstStyle/>
          <a:p>
            <a:pPr algn="just" eaLnBrk="1" hangingPunct="1"/>
            <a:r>
              <a:rPr lang="es-ES" sz="2000" smtClean="0"/>
              <a:t>Recorrido circular por las sierras del Corb y San Honorat, en la comarca del Alt Urgell, con salida y llegada en el Hotel Boix de Peramola. Los alicientes  de  esta excursión son muchos y variados. Vestigios históricos, grandes barrancos se encuentran en este territorio.</a:t>
            </a:r>
          </a:p>
        </p:txBody>
      </p:sp>
      <p:pic>
        <p:nvPicPr>
          <p:cNvPr id="3077" name="Picture 5" descr="DSC_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113" y="1341438"/>
            <a:ext cx="10972801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SC_0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SC_0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SC_00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491880" y="476672"/>
            <a:ext cx="565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Andaluces de Jaén, aceituneros altivos,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0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SC_00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DSC_00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1052736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decidme en el alma: quién, quién levantó los olivos?.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00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SC_00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DSC_00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1166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No los levantó la nada, ni el dinero, ni el señor,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00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DSC_00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DSC_006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915816" y="548680"/>
            <a:ext cx="6228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sino la tierra callada, el trabajo y el sudor.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00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DSC_00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DSC_006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483768" y="980728"/>
            <a:ext cx="6660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Unidos al agua pura y a los planetas unidos,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SC_00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DSC_00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6" descr="DSC_008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475656" y="836712"/>
            <a:ext cx="7668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los tres dieron la hermosura de los troncos retorcidos.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SC_00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DSC_01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DSC_01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979712" y="620688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Levántate, olivo cano,</a:t>
            </a:r>
          </a:p>
          <a:p>
            <a:pPr algn="ctr"/>
            <a:r>
              <a:rPr lang="es-ES" sz="2400" dirty="0" smtClean="0"/>
              <a:t>dijeron al pie del viento.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01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DSC_01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6" descr="DSC_01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499992" y="0"/>
            <a:ext cx="4644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Y el olivo alzó una mano poderosa de cimiento.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_01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DSC_01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 descr="DSC_01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987824" y="692696"/>
            <a:ext cx="6156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Andaluces de Jaén, aceituneros altivos,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SC_01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 descr="DSC_016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DSC_01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691680" y="764704"/>
            <a:ext cx="745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sz="2400" dirty="0" smtClean="0"/>
              <a:t>decidme en el alma: ¿quién amamanto los olivos?</a:t>
            </a:r>
            <a:endParaRPr lang="es-E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01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DSC_01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DSC_017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627784" y="0"/>
            <a:ext cx="6516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Vuestra sangre, vuestra vida,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01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DSC_01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DSC_018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987824" y="980728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no la del explotador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01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DSC_01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6" descr="DSC_019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51520" y="692696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que se enriqueció en la herida generosa del sudor.</a:t>
            </a:r>
            <a:endParaRPr lang="es-ES" sz="24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SC_01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DSC_01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DSC_019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dirty="0" smtClean="0"/>
              <a:t>Miguel </a:t>
            </a:r>
            <a:r>
              <a:rPr lang="es-ES" sz="2800" dirty="0" err="1" smtClean="0"/>
              <a:t>Hernandez</a:t>
            </a:r>
            <a:r>
              <a:rPr lang="es-ES" sz="2800" dirty="0" smtClean="0"/>
              <a:t> - Música: </a:t>
            </a:r>
            <a:r>
              <a:rPr lang="es-ES" sz="2800" dirty="0" err="1" smtClean="0"/>
              <a:t>Serenade</a:t>
            </a:r>
            <a:r>
              <a:rPr lang="es-ES" sz="2800" dirty="0" smtClean="0"/>
              <a:t> - </a:t>
            </a:r>
            <a:r>
              <a:rPr lang="es-ES" sz="2800" dirty="0" err="1" smtClean="0">
                <a:latin typeface="Blackadder ITC" pitchFamily="82" charset="0"/>
              </a:rPr>
              <a:t>Salva&amp;Tere</a:t>
            </a:r>
            <a:endParaRPr lang="es-ES" sz="28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t Honorat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 Honorat</Template>
  <TotalTime>2</TotalTime>
  <Words>251</Words>
  <Application>Microsoft Office PowerPoint</Application>
  <PresentationFormat>Presentación en pantalla (4:3)</PresentationFormat>
  <Paragraphs>47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Sant Honorat</vt:lpstr>
      <vt:lpstr>Diseño predeterminado</vt:lpstr>
      <vt:lpstr>      </vt:lpstr>
      <vt:lpstr>Recorrido circular por las sierras del Corb y San Honorat, en la comarca del Alt Urgell, con salida y llegada en el Hotel Boix de Peramola. Los alicientes  de  esta excursión son muchos y variados. Vestigios históricos, grandes barrancos se encuentran en este territorio.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</dc:title>
  <dc:creator>jesús  Mota</dc:creator>
  <cp:lastModifiedBy>jesús  Mota</cp:lastModifiedBy>
  <cp:revision>3</cp:revision>
  <dcterms:created xsi:type="dcterms:W3CDTF">2013-11-19T21:22:50Z</dcterms:created>
  <dcterms:modified xsi:type="dcterms:W3CDTF">2013-11-19T21:24:54Z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