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2" r:id="rId2"/>
  </p:sldMasterIdLst>
  <p:notesMasterIdLst>
    <p:notesMasterId r:id="rId75"/>
  </p:notesMasterIdLst>
  <p:sldIdLst>
    <p:sldId id="377" r:id="rId3"/>
    <p:sldId id="449" r:id="rId4"/>
    <p:sldId id="450" r:id="rId5"/>
    <p:sldId id="451" r:id="rId6"/>
    <p:sldId id="452" r:id="rId7"/>
    <p:sldId id="453" r:id="rId8"/>
    <p:sldId id="454" r:id="rId9"/>
    <p:sldId id="455" r:id="rId10"/>
    <p:sldId id="456" r:id="rId11"/>
    <p:sldId id="457" r:id="rId12"/>
    <p:sldId id="458" r:id="rId13"/>
    <p:sldId id="459" r:id="rId14"/>
    <p:sldId id="460" r:id="rId15"/>
    <p:sldId id="461" r:id="rId16"/>
    <p:sldId id="462" r:id="rId17"/>
    <p:sldId id="463" r:id="rId18"/>
    <p:sldId id="464" r:id="rId19"/>
    <p:sldId id="465" r:id="rId20"/>
    <p:sldId id="466" r:id="rId21"/>
    <p:sldId id="467" r:id="rId22"/>
    <p:sldId id="468" r:id="rId23"/>
    <p:sldId id="469" r:id="rId24"/>
    <p:sldId id="470" r:id="rId25"/>
    <p:sldId id="471" r:id="rId26"/>
    <p:sldId id="472" r:id="rId27"/>
    <p:sldId id="473" r:id="rId28"/>
    <p:sldId id="474" r:id="rId29"/>
    <p:sldId id="475" r:id="rId30"/>
    <p:sldId id="476" r:id="rId31"/>
    <p:sldId id="477" r:id="rId32"/>
    <p:sldId id="478" r:id="rId33"/>
    <p:sldId id="479" r:id="rId34"/>
    <p:sldId id="480" r:id="rId35"/>
    <p:sldId id="481" r:id="rId36"/>
    <p:sldId id="482" r:id="rId37"/>
    <p:sldId id="483" r:id="rId38"/>
    <p:sldId id="484" r:id="rId39"/>
    <p:sldId id="485" r:id="rId40"/>
    <p:sldId id="486" r:id="rId41"/>
    <p:sldId id="487" r:id="rId42"/>
    <p:sldId id="488" r:id="rId43"/>
    <p:sldId id="489" r:id="rId44"/>
    <p:sldId id="490" r:id="rId45"/>
    <p:sldId id="491" r:id="rId46"/>
    <p:sldId id="492" r:id="rId47"/>
    <p:sldId id="494" r:id="rId48"/>
    <p:sldId id="495" r:id="rId49"/>
    <p:sldId id="497" r:id="rId50"/>
    <p:sldId id="498" r:id="rId51"/>
    <p:sldId id="499" r:id="rId52"/>
    <p:sldId id="500" r:id="rId53"/>
    <p:sldId id="501" r:id="rId54"/>
    <p:sldId id="502" r:id="rId55"/>
    <p:sldId id="503" r:id="rId56"/>
    <p:sldId id="504" r:id="rId57"/>
    <p:sldId id="505" r:id="rId58"/>
    <p:sldId id="506" r:id="rId59"/>
    <p:sldId id="507" r:id="rId60"/>
    <p:sldId id="508" r:id="rId61"/>
    <p:sldId id="509" r:id="rId62"/>
    <p:sldId id="510" r:id="rId63"/>
    <p:sldId id="511" r:id="rId64"/>
    <p:sldId id="512" r:id="rId65"/>
    <p:sldId id="513" r:id="rId66"/>
    <p:sldId id="514" r:id="rId67"/>
    <p:sldId id="515" r:id="rId68"/>
    <p:sldId id="516" r:id="rId69"/>
    <p:sldId id="518" r:id="rId70"/>
    <p:sldId id="517" r:id="rId71"/>
    <p:sldId id="519" r:id="rId72"/>
    <p:sldId id="378" r:id="rId73"/>
    <p:sldId id="520" r:id="rId74"/>
  </p:sldIdLst>
  <p:sldSz cx="11269663" cy="76327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x1x9TLYm91krAoyxQvMvfA" hashData="dR5F4RawIITzuBQEciWmvJDfHl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0F5D3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1614" y="-726"/>
      </p:cViewPr>
      <p:guideLst>
        <p:guide orient="horz" pos="2405"/>
        <p:guide pos="355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presProps" Target="pres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tableStyles" Target="tableStyle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52D298-FFA8-48C3-A663-6D9ECF3D242D}" type="datetimeFigureOut">
              <a:rPr lang="es-ES" smtClean="0"/>
              <a:pPr/>
              <a:t>20/08/2019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898525" y="685800"/>
            <a:ext cx="50609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B6C893-7007-41EF-8A9F-BD20465E14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5225" y="2371085"/>
            <a:ext cx="9579215" cy="1636084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90451" y="4325201"/>
            <a:ext cx="7888764" cy="195057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20/08/2019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20/08/2019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0226" y="4904720"/>
            <a:ext cx="9579215" cy="1515939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90226" y="3235066"/>
            <a:ext cx="9579215" cy="1669653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20/08/2019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63483" y="1780968"/>
            <a:ext cx="4977436" cy="503722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728745" y="1780968"/>
            <a:ext cx="4977436" cy="503722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20/08/2019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488" y="1708526"/>
            <a:ext cx="4979392" cy="71203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63488" y="2420554"/>
            <a:ext cx="4979392" cy="439763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724838" y="1708526"/>
            <a:ext cx="4981347" cy="71203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724838" y="2420554"/>
            <a:ext cx="4981347" cy="439763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20/08/2019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20/08/2019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20/08/2019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63488" y="303898"/>
            <a:ext cx="3707642" cy="129331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406130" y="303896"/>
            <a:ext cx="6300056" cy="651429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63488" y="1597218"/>
            <a:ext cx="3707642" cy="522097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20/08/2019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08933" y="5342891"/>
            <a:ext cx="6761798" cy="63075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208933" y="681997"/>
            <a:ext cx="6761798" cy="457962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208933" y="5973649"/>
            <a:ext cx="6761798" cy="89578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20/08/2019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20/08/2019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170511" y="305663"/>
            <a:ext cx="2535675" cy="651253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63484" y="305663"/>
            <a:ext cx="7419194" cy="651253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20/08/2019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5225" y="2371086"/>
            <a:ext cx="9579214" cy="1636083"/>
          </a:xfrm>
          <a:prstGeom prst="rect">
            <a:avLst/>
          </a:prstGeom>
        </p:spPr>
        <p:txBody>
          <a:bodyPr lIns="107997" tIns="53997" rIns="107997" bIns="53997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90450" y="4325198"/>
            <a:ext cx="7888764" cy="1950579"/>
          </a:xfrm>
          <a:prstGeom prst="rect">
            <a:avLst/>
          </a:prstGeom>
        </p:spPr>
        <p:txBody>
          <a:bodyPr lIns="107997" tIns="53997" rIns="107997" bIns="53997"/>
          <a:lstStyle>
            <a:lvl1pPr marL="0" indent="0" algn="ctr">
              <a:buNone/>
              <a:defRPr/>
            </a:lvl1pPr>
            <a:lvl2pPr marL="539983" indent="0" algn="ctr">
              <a:buNone/>
              <a:defRPr/>
            </a:lvl2pPr>
            <a:lvl3pPr marL="1079965" indent="0" algn="ctr">
              <a:buNone/>
              <a:defRPr/>
            </a:lvl3pPr>
            <a:lvl4pPr marL="1619948" indent="0" algn="ctr">
              <a:buNone/>
              <a:defRPr/>
            </a:lvl4pPr>
            <a:lvl5pPr marL="2159933" indent="0" algn="ctr">
              <a:buNone/>
              <a:defRPr/>
            </a:lvl5pPr>
            <a:lvl6pPr marL="2699915" indent="0" algn="ctr">
              <a:buNone/>
              <a:defRPr/>
            </a:lvl6pPr>
            <a:lvl7pPr marL="3239898" indent="0" algn="ctr">
              <a:buNone/>
              <a:defRPr/>
            </a:lvl7pPr>
            <a:lvl8pPr marL="3779880" indent="0" algn="ctr">
              <a:buNone/>
              <a:defRPr/>
            </a:lvl8pPr>
            <a:lvl9pPr marL="4319863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63484" y="305665"/>
            <a:ext cx="10142697" cy="12721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484" y="1780968"/>
            <a:ext cx="10142697" cy="50372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63490" y="7074384"/>
            <a:ext cx="2629588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D354C7-5959-4C7D-94DD-666EBFEED782}" type="datetimeFigureOut">
              <a:rPr lang="es-ES" smtClean="0"/>
              <a:pPr/>
              <a:t>20/08/2019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850474" y="7074384"/>
            <a:ext cx="3568727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076597" y="7074384"/>
            <a:ext cx="2629588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2000">
    <p:comb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63483" y="6950704"/>
            <a:ext cx="2629588" cy="5300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8009" tIns="54004" rIns="108009" bIns="54004" numCol="1" anchor="t" anchorCtr="0" compatLnSpc="1">
            <a:prstTxWarp prst="textNoShape">
              <a:avLst/>
            </a:prstTxWarp>
          </a:bodyPr>
          <a:lstStyle>
            <a:lvl1pPr>
              <a:defRPr sz="17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5pPr>
      <a:lvl6pPr marL="540045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6pPr>
      <a:lvl7pPr marL="1080089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7pPr>
      <a:lvl8pPr marL="1620134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8pPr>
      <a:lvl9pPr marL="2160179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05033" indent="-405033" algn="l" rtl="0" fontAlgn="base">
        <a:spcBef>
          <a:spcPct val="20000"/>
        </a:spcBef>
        <a:spcAft>
          <a:spcPct val="0"/>
        </a:spcAft>
        <a:buChar char="•"/>
        <a:defRPr sz="3800">
          <a:solidFill>
            <a:schemeClr val="tx1"/>
          </a:solidFill>
          <a:latin typeface="+mn-lt"/>
          <a:ea typeface="+mn-ea"/>
          <a:cs typeface="+mn-cs"/>
        </a:defRPr>
      </a:lvl1pPr>
      <a:lvl2pPr marL="877573" indent="-337528" algn="l" rtl="0" fontAlgn="base">
        <a:spcBef>
          <a:spcPct val="20000"/>
        </a:spcBef>
        <a:spcAft>
          <a:spcPct val="0"/>
        </a:spcAft>
        <a:buChar char="–"/>
        <a:defRPr sz="3300">
          <a:solidFill>
            <a:schemeClr val="tx1"/>
          </a:solidFill>
          <a:latin typeface="+mn-lt"/>
          <a:cs typeface="+mn-cs"/>
        </a:defRPr>
      </a:lvl2pPr>
      <a:lvl3pPr marL="1350112" indent="-270022" algn="l" rtl="0" fontAlgn="base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cs typeface="+mn-cs"/>
        </a:defRPr>
      </a:lvl3pPr>
      <a:lvl4pPr marL="1890156" indent="-270022" algn="l" rtl="0" fontAlgn="base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  <a:cs typeface="+mn-cs"/>
        </a:defRPr>
      </a:lvl4pPr>
      <a:lvl5pPr marL="2430201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5pPr>
      <a:lvl6pPr marL="2970246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6pPr>
      <a:lvl7pPr marL="3510290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7pPr>
      <a:lvl8pPr marL="4050335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8pPr>
      <a:lvl9pPr marL="4590379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0045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0089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0134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60179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00223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40268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80312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20357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77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78.jpeg"/></Relationships>
</file>

<file path=ppt/slides/_rels/slide7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0.png"/><Relationship Id="rId10" Type="http://schemas.openxmlformats.org/officeDocument/2006/relationships/image" Target="../media/image8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0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773456" y="3773464"/>
            <a:ext cx="7632700" cy="857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410422" y="3773466"/>
            <a:ext cx="76327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" y="0"/>
            <a:ext cx="11269663" cy="77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" y="7549579"/>
            <a:ext cx="11269663" cy="8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00380" y="6245243"/>
            <a:ext cx="762419" cy="853629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40721" y="5088487"/>
            <a:ext cx="3318072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2491559" y="1673210"/>
            <a:ext cx="6539638" cy="5602300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SABIAS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QUE…</a:t>
            </a:r>
            <a:endParaRPr lang="es-ES" sz="3200" kern="10" dirty="0" smtClean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pic>
        <p:nvPicPr>
          <p:cNvPr id="14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23000"/>
          </a:blip>
          <a:srcRect/>
          <a:stretch>
            <a:fillRect/>
          </a:stretch>
        </p:blipFill>
        <p:spPr bwMode="auto">
          <a:xfrm>
            <a:off x="1134237" y="6173804"/>
            <a:ext cx="2475822" cy="1039579"/>
          </a:xfrm>
          <a:prstGeom prst="rect">
            <a:avLst/>
          </a:prstGeom>
          <a:noFill/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6234" y="851087"/>
            <a:ext cx="1263923" cy="805674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21244" y="209952"/>
            <a:ext cx="962617" cy="11873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2000">
    <p:comb dir="vert"/>
    <p:sndAc>
      <p:stSnd>
        <p:snd r:embed="rId2" name="bandas sonoras - musica de peliculas - ghos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5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2" name="Picture 2" descr="C:\Users\Jose Luis\Desktop\images (1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91493" y="1101706"/>
            <a:ext cx="7616953" cy="5266286"/>
          </a:xfrm>
          <a:prstGeom prst="rect">
            <a:avLst/>
          </a:prstGeom>
          <a:noFill/>
          <a:ln w="107950" cmpd="thickThin">
            <a:solidFill>
              <a:schemeClr val="accent1"/>
            </a:solidFill>
          </a:ln>
        </p:spPr>
      </p:pic>
      <p:pic>
        <p:nvPicPr>
          <p:cNvPr id="4" name="Picture 2" descr="E:\formas montar\2cxx0f8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6118452"/>
            <a:ext cx="1775562" cy="1514248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491427" y="6245242"/>
            <a:ext cx="57738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PASALAS TODAS TU</a:t>
            </a:r>
            <a:endParaRPr lang="es-ES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AutoShape 2" descr="Datos"/>
          <p:cNvSpPr>
            <a:spLocks noChangeAspect="1" noChangeArrowheads="1"/>
          </p:cNvSpPr>
          <p:nvPr/>
        </p:nvSpPr>
        <p:spPr bwMode="auto">
          <a:xfrm>
            <a:off x="191741" y="-160781"/>
            <a:ext cx="375655" cy="339232"/>
          </a:xfrm>
          <a:prstGeom prst="rect">
            <a:avLst/>
          </a:prstGeom>
          <a:noFill/>
        </p:spPr>
        <p:txBody>
          <a:bodyPr vert="horz" wrap="square" lIns="108009" tIns="54004" rIns="108009" bIns="54004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8195" name="Picture 3" descr="C:\Users\Jose Luis\Desktop\1ae7d82b-f579-49f6-8128-7abad1a95604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396988" cy="7632700"/>
          </a:xfrm>
          <a:prstGeom prst="rect">
            <a:avLst/>
          </a:prstGeom>
          <a:noFill/>
        </p:spPr>
      </p:pic>
      <p:pic>
        <p:nvPicPr>
          <p:cNvPr id="4" name="Picture 2" descr="E:\formas montar\2cxx0f8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6118452"/>
            <a:ext cx="1775562" cy="1514248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062931" y="6745308"/>
            <a:ext cx="358726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PASALAS TODAS TU </a:t>
            </a:r>
            <a:endParaRPr lang="es-ES" sz="3200" dirty="0"/>
          </a:p>
        </p:txBody>
      </p:sp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Documents and Settings\Jose Luis\Escritorio\personas-que-ríe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37034"/>
            <a:ext cx="11269663" cy="601708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C:\Users\Jose Luis\Desktop\faf5e17b-9eb9-413e-a4f2-4d59a4cba3e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366101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000">
    <p:comb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Picture 1" descr="C:\Users\Jose Luis\Desktop\06ef3d6b-d89b-401e-9a6f-6a23c374e54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507525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6000">
    <p:comb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1" descr="C:\Users\Jose Luis\Desktop\cc965b80-874b-419a-9f0c-ef0c636fdbc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384726" cy="795075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Jose Luis\Desktop\10-cosas-que-no-sabías-de-tu-bebé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1269663" cy="845982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000">
    <p:comb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Jose Luis\Desktop\72151a79-3b82-45f6-a156-0bc40fe78a1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305976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AutoShape 2" descr="Resultado de imagen de sabias que para niños"/>
          <p:cNvSpPr>
            <a:spLocks noChangeAspect="1" noChangeArrowheads="1"/>
          </p:cNvSpPr>
          <p:nvPr/>
        </p:nvSpPr>
        <p:spPr bwMode="auto">
          <a:xfrm>
            <a:off x="191741" y="-160781"/>
            <a:ext cx="375655" cy="339232"/>
          </a:xfrm>
          <a:prstGeom prst="rect">
            <a:avLst/>
          </a:prstGeom>
          <a:noFill/>
        </p:spPr>
        <p:txBody>
          <a:bodyPr vert="horz" wrap="square" lIns="108009" tIns="54004" rIns="108009" bIns="54004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33795" name="Picture 3" descr="C:\Users\Jose Luis\Desktop\Turritopsis-la-medusa-que-vive-eternament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05741" y="0"/>
            <a:ext cx="7403008" cy="803026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3000">
    <p:comb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Jose Luis\Desktop\a2d7f8d1-7a17-4dc3-be43-43e6938e815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1132680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1" descr="C:\Users\Jose Luis\Desktop\ef1f38c689a9f4f3e1a3a2d14f49604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56499" y="1"/>
            <a:ext cx="8804424" cy="888844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1" descr="C:\Users\Jose Luis\Desktop\8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1269663" cy="781291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1" descr="C:\Users\Jose Luis\Desktop\fe94a246d1375a314fd5732c2102141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32589" y="0"/>
            <a:ext cx="8188132" cy="887303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Users\Jose Luis\Desktop\f90f36eb-26e1-4e70-9c73-caaee551e7e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341065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1" descr="C:\Users\Jose Luis\Desktop\sabiasque-02.jpg"/>
          <p:cNvPicPr>
            <a:picLocks noChangeAspect="1" noChangeArrowheads="1"/>
          </p:cNvPicPr>
          <p:nvPr/>
        </p:nvPicPr>
        <p:blipFill>
          <a:blip r:embed="rId2"/>
          <a:srcRect b="9375"/>
          <a:stretch>
            <a:fillRect/>
          </a:stretch>
        </p:blipFill>
        <p:spPr bwMode="auto">
          <a:xfrm>
            <a:off x="1056497" y="0"/>
            <a:ext cx="9326588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000">
    <p:comb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1" descr="C:\Users\Jose Luis\Desktop\2ninios-lapi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C:\Users\Jose Luis\Desktop\images (2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60858" y="1"/>
            <a:ext cx="7307684" cy="777866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Users\Jose Luis\Desktop\sabias-que-datos-curiosos-arbol-crece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74078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C:\Users\Jose Luis\Desktop\sabias-que-cuando-el-pinguino-macho-se-enamora-de-una-20618780.png"/>
          <p:cNvPicPr>
            <a:picLocks noChangeAspect="1" noChangeArrowheads="1"/>
          </p:cNvPicPr>
          <p:nvPr/>
        </p:nvPicPr>
        <p:blipFill>
          <a:blip r:embed="rId2"/>
          <a:srcRect b="10731"/>
          <a:stretch>
            <a:fillRect/>
          </a:stretch>
        </p:blipFill>
        <p:spPr bwMode="auto">
          <a:xfrm>
            <a:off x="792364" y="-1"/>
            <a:ext cx="8364262" cy="76327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Jose Luis\Desktop\c1c63bb2-2235-4616-99fb-6dad4ae358c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1269695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omb dir="vert"/>
    <p:sndAc>
      <p:stSnd>
        <p:snd r:embed="rId2" name="instrumental charlie chaplin - candilejas.wav"/>
      </p:stSnd>
    </p:sndAc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C:\Users\Jose Luis\Desktop\c522522acec4a7e98f575a5a398b63f0--spider-bites-veno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20633" y="-1"/>
            <a:ext cx="8171850" cy="885338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000">
    <p:comb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:\Users\Jose Luis\Desktop\images.jpg"/>
          <p:cNvPicPr>
            <a:picLocks noChangeAspect="1" noChangeArrowheads="1"/>
          </p:cNvPicPr>
          <p:nvPr/>
        </p:nvPicPr>
        <p:blipFill>
          <a:blip r:embed="rId2"/>
          <a:srcRect t="9375" b="16948"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C:\Users\Jose Luis\Desktop\images (3).jpg"/>
          <p:cNvPicPr>
            <a:picLocks noChangeAspect="1" noChangeArrowheads="1"/>
          </p:cNvPicPr>
          <p:nvPr/>
        </p:nvPicPr>
        <p:blipFill>
          <a:blip r:embed="rId2"/>
          <a:srcRect b="23914"/>
          <a:stretch>
            <a:fillRect/>
          </a:stretch>
        </p:blipFill>
        <p:spPr bwMode="auto">
          <a:xfrm>
            <a:off x="968454" y="1"/>
            <a:ext cx="9244710" cy="780545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Jose Luis\Escritorio\54121c34ca9f1.jpeg"/>
          <p:cNvPicPr>
            <a:picLocks noChangeAspect="1" noChangeArrowheads="1"/>
          </p:cNvPicPr>
          <p:nvPr/>
        </p:nvPicPr>
        <p:blipFill>
          <a:blip r:embed="rId2"/>
          <a:srcRect b="23810"/>
          <a:stretch>
            <a:fillRect/>
          </a:stretch>
        </p:blipFill>
        <p:spPr bwMode="auto">
          <a:xfrm>
            <a:off x="-1" y="0"/>
            <a:ext cx="1147512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C:\Users\Jose Luis\Desktop\6a8c5db8c9810efd1c014bdf24443f1d--marketing-digital-knowledg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60858" y="9517"/>
            <a:ext cx="7660187" cy="829056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Users\Jose Luis\Desktop\descarg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C:\Users\Jose Luis\Desktop\images (4).jpg"/>
          <p:cNvPicPr>
            <a:picLocks noChangeAspect="1" noChangeArrowheads="1"/>
          </p:cNvPicPr>
          <p:nvPr/>
        </p:nvPicPr>
        <p:blipFill>
          <a:blip r:embed="rId2"/>
          <a:srcRect t="18478"/>
          <a:stretch>
            <a:fillRect/>
          </a:stretch>
        </p:blipFill>
        <p:spPr bwMode="auto">
          <a:xfrm>
            <a:off x="880409" y="-15571"/>
            <a:ext cx="9596890" cy="764827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000">
    <p:comb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Jose Luis\Desktop\6180871a-4a34-41e6-9fc8-3283fd510ed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410566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C:\Users\Jose Luis\Desktop\92bdba27a500a13b9f0ad313d0179013.jpg"/>
          <p:cNvPicPr>
            <a:picLocks noChangeAspect="1" noChangeArrowheads="1"/>
          </p:cNvPicPr>
          <p:nvPr/>
        </p:nvPicPr>
        <p:blipFill>
          <a:blip r:embed="rId2"/>
          <a:srcRect b="7605"/>
          <a:stretch>
            <a:fillRect/>
          </a:stretch>
        </p:blipFill>
        <p:spPr bwMode="auto">
          <a:xfrm>
            <a:off x="1936947" y="-95462"/>
            <a:ext cx="7718623" cy="772816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C:\Users\Jose Luis\Desktop\8c0a008a0bed96950d86dacf5e22d38c.jpg"/>
          <p:cNvPicPr>
            <a:picLocks noChangeAspect="1" noChangeArrowheads="1"/>
          </p:cNvPicPr>
          <p:nvPr/>
        </p:nvPicPr>
        <p:blipFill>
          <a:blip r:embed="rId2"/>
          <a:srcRect b="20097"/>
          <a:stretch>
            <a:fillRect/>
          </a:stretch>
        </p:blipFill>
        <p:spPr bwMode="auto">
          <a:xfrm>
            <a:off x="-1" y="0"/>
            <a:ext cx="11350450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C:\Users\Jose Luis\Desktop\5A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62799" y="0"/>
            <a:ext cx="8892531" cy="924563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C:\Users\Jose Luis\Desktop\D0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2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Jose Luis\Escritorio\aea34f2e-b6e4-4b96-9d2e-dd8761eb4b60_x365.jpg"/>
          <p:cNvPicPr>
            <a:picLocks noChangeAspect="1" noChangeArrowheads="1"/>
          </p:cNvPicPr>
          <p:nvPr/>
        </p:nvPicPr>
        <p:blipFill>
          <a:blip r:embed="rId2"/>
          <a:srcRect b="16304"/>
          <a:stretch>
            <a:fillRect/>
          </a:stretch>
        </p:blipFill>
        <p:spPr bwMode="auto">
          <a:xfrm>
            <a:off x="1584768" y="0"/>
            <a:ext cx="8415639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Jose Luis\Escritorio\sabias-que-animales-medusa-datos-curiosos.jpg"/>
          <p:cNvPicPr>
            <a:picLocks noChangeAspect="1" noChangeArrowheads="1"/>
          </p:cNvPicPr>
          <p:nvPr/>
        </p:nvPicPr>
        <p:blipFill>
          <a:blip r:embed="rId2"/>
          <a:srcRect b="6946"/>
          <a:stretch>
            <a:fillRect/>
          </a:stretch>
        </p:blipFill>
        <p:spPr bwMode="auto">
          <a:xfrm>
            <a:off x="-1" y="0"/>
            <a:ext cx="11274079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000">
    <p:comb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Jose Luis\Escritorio\e5a433abc3b2b87299af22d695a67669--ferrets-pigs.jpg"/>
          <p:cNvPicPr>
            <a:picLocks noChangeAspect="1" noChangeArrowheads="1"/>
          </p:cNvPicPr>
          <p:nvPr/>
        </p:nvPicPr>
        <p:blipFill>
          <a:blip r:embed="rId2"/>
          <a:srcRect b="11048"/>
          <a:stretch>
            <a:fillRect/>
          </a:stretch>
        </p:blipFill>
        <p:spPr bwMode="auto">
          <a:xfrm>
            <a:off x="1408678" y="0"/>
            <a:ext cx="7923998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000">
    <p:comb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Jose Luis\Escritorio\2dat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68454" y="0"/>
            <a:ext cx="9596850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Jose Luis\Escritorio\65443544_363253807714355_3752872013105277909_n.jpg"/>
          <p:cNvPicPr>
            <a:picLocks noChangeAspect="1" noChangeArrowheads="1"/>
          </p:cNvPicPr>
          <p:nvPr/>
        </p:nvPicPr>
        <p:blipFill>
          <a:blip r:embed="rId2"/>
          <a:srcRect b="17187"/>
          <a:stretch>
            <a:fillRect/>
          </a:stretch>
        </p:blipFill>
        <p:spPr bwMode="auto">
          <a:xfrm>
            <a:off x="0" y="0"/>
            <a:ext cx="11269663" cy="842780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Jose Luis\Escritorio\alguien-enojad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77020"/>
            <a:ext cx="11269663" cy="671783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5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C:\Documents and Settings\Jose Luis\Escritorio\images.jpeg"/>
          <p:cNvPicPr>
            <a:picLocks noChangeAspect="1" noChangeArrowheads="1"/>
          </p:cNvPicPr>
          <p:nvPr/>
        </p:nvPicPr>
        <p:blipFill>
          <a:blip r:embed="rId3"/>
          <a:srcRect b="11458"/>
          <a:stretch>
            <a:fillRect/>
          </a:stretch>
        </p:blipFill>
        <p:spPr bwMode="auto">
          <a:xfrm>
            <a:off x="1419989" y="1030268"/>
            <a:ext cx="8166304" cy="553086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9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Documents and Settings\Jose Luis\Escritorio\los-hombres-que-abrazan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74560"/>
            <a:ext cx="11269663" cy="597011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Documents and Settings\Jose Luis\Escritorio\asesino-en-seri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54068"/>
            <a:ext cx="11397958" cy="608558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000">
    <p:comb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Documents and Settings\Jose Luis\Escritorio\curiosidades-ninos-tortugas-sabias-que-800x61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1269663" cy="778697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Documents and Settings\Jose Luis\Escritorio\UBICACIÓN CORAZÓN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62931" y="0"/>
            <a:ext cx="7307723" cy="791898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Jose Luis\Escritorio\2ninios-lapi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Documents and Settings\Jose Luis\Escritorio\Norcorea-es-legal-la-marihuan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60859" y="1"/>
            <a:ext cx="7571858" cy="820520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Documents and Settings\Jose Luis\Escritorio\images.jpegOOOO.jpeg"/>
          <p:cNvPicPr>
            <a:picLocks noChangeAspect="1" noChangeArrowheads="1"/>
          </p:cNvPicPr>
          <p:nvPr/>
        </p:nvPicPr>
        <p:blipFill>
          <a:blip r:embed="rId2"/>
          <a:srcRect b="15966"/>
          <a:stretch>
            <a:fillRect/>
          </a:stretch>
        </p:blipFill>
        <p:spPr bwMode="auto">
          <a:xfrm>
            <a:off x="0" y="0"/>
            <a:ext cx="11269663" cy="795075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Documents and Settings\Jose Luis\Escritorio\da1ee70d4da6f4285868f356625976da--danny-singin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60858" y="0"/>
            <a:ext cx="7562500" cy="818928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 descr="C:\Users\Jose Luis\Desktop\514df517-cbdf-487f-bfea-0b06c1326ce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354707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Documents and Settings\Jose Luis\Escritorio\Parejas-que-juegan-videojuegos-juntos-son-mas-felic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60858" y="1"/>
            <a:ext cx="7336753" cy="795839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000">
    <p:comb dir="vert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Documents and Settings\Jose Luis\Escritorio\Paredes-oye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48903" y="0"/>
            <a:ext cx="7410380" cy="80302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3000">
    <p:comb dir="vert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Jose Luis\Escritorio\sabias-que-ninos-calamar-corazones-datos-curiosos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omb dir="vert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Documents and Settings\Jose Luis\Escritorio\9aa06b6b6e6b5b908bfcf9d56ab9cd67--psycholog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13037" y="1"/>
            <a:ext cx="7036980" cy="762386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Documents and Settings\Jose Luis\Escritorio\1postales-Dia-Mundial-del-Medio-Ambiente-2018.jpg"/>
          <p:cNvPicPr>
            <a:picLocks noChangeAspect="1" noChangeArrowheads="1"/>
          </p:cNvPicPr>
          <p:nvPr/>
        </p:nvPicPr>
        <p:blipFill>
          <a:blip r:embed="rId2"/>
          <a:srcRect b="12500"/>
          <a:stretch>
            <a:fillRect/>
          </a:stretch>
        </p:blipFill>
        <p:spPr bwMode="auto">
          <a:xfrm>
            <a:off x="-704398" y="-288242"/>
            <a:ext cx="11974061" cy="792094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000">
    <p:comb dir="vert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Documents and Settings\Jose Luis\Escritorio\516642f198bb4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01082" y="2"/>
            <a:ext cx="7219678" cy="763269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Documents and Settings\Jose Luis\Escritorio\15postales-Dia-Mundial-del-Medio-Ambiente-2018.jpg"/>
          <p:cNvPicPr>
            <a:picLocks noChangeAspect="1" noChangeArrowheads="1"/>
          </p:cNvPicPr>
          <p:nvPr/>
        </p:nvPicPr>
        <p:blipFill>
          <a:blip r:embed="rId3"/>
          <a:srcRect b="11875"/>
          <a:stretch>
            <a:fillRect/>
          </a:stretch>
        </p:blipFill>
        <p:spPr bwMode="auto">
          <a:xfrm>
            <a:off x="0" y="-1"/>
            <a:ext cx="11269663" cy="76327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comb dir="vert"/>
    <p:sndAc>
      <p:stSnd>
        <p:snd r:embed="rId2" name="celine dion - la bella y la bestia.wav"/>
      </p:stSnd>
    </p:sndAc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Documents and Settings\Jose Luis\Escritorio\54ec952a37848.jpeg"/>
          <p:cNvPicPr>
            <a:picLocks noChangeAspect="1" noChangeArrowheads="1"/>
          </p:cNvPicPr>
          <p:nvPr/>
        </p:nvPicPr>
        <p:blipFill>
          <a:blip r:embed="rId2"/>
          <a:srcRect b="14894"/>
          <a:stretch>
            <a:fillRect/>
          </a:stretch>
        </p:blipFill>
        <p:spPr bwMode="auto">
          <a:xfrm>
            <a:off x="1232588" y="0"/>
            <a:ext cx="8276195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Documents and Settings\Jose Luis\Escritorio\Hombres-serios-son-mas-atractiv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48903" y="0"/>
            <a:ext cx="7043541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" name="Picture 1" descr="C:\Users\Jose Luis\Desktop\a6da3a05-af4b-4780-8632-9eab754f0b7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371239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000">
    <p:comb dir="vert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Documents and Settings\Jose Luis\Escritorio\62242822_498197024275447_3174007767029956947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48903" y="0"/>
            <a:ext cx="8452267" cy="763271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 descr="C:\Users\Jose Luis\Desktop\9e7869dc-baf4-49cd-9f58-cdf796c6632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422618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Documents and Settings\Jose Luis\Escritorio\64319800_903190976683490_5149247091561315861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08679" y="0"/>
            <a:ext cx="8452248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 descr="C:\Users\Jose Luis\Desktop\d82ed357-68e5-472b-ac69-10ec65ba1e3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36776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Documents and Settings\Jose Luis\Escritorio\62234551_383518588956817_672690093239072859_n.jpg"/>
          <p:cNvPicPr>
            <a:picLocks noChangeAspect="1" noChangeArrowheads="1"/>
          </p:cNvPicPr>
          <p:nvPr/>
        </p:nvPicPr>
        <p:blipFill>
          <a:blip r:embed="rId2"/>
          <a:srcRect b="5883"/>
          <a:stretch>
            <a:fillRect/>
          </a:stretch>
        </p:blipFill>
        <p:spPr bwMode="auto">
          <a:xfrm>
            <a:off x="1056499" y="0"/>
            <a:ext cx="8980546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3000">
    <p:comb dir="vert"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Documents and Settings\Jose Luis\Escritorio\images.jpegNNN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0409" y="0"/>
            <a:ext cx="9684895" cy="76526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Documents and Settings\Jose Luis\Escritorio\sabias-que-datos-curiosos-agua-cafe-compressor-800x52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Documents and Settings\Jose Luis\Escritorio\sabias-0031.jpg"/>
          <p:cNvPicPr>
            <a:picLocks noChangeAspect="1" noChangeArrowheads="1"/>
          </p:cNvPicPr>
          <p:nvPr/>
        </p:nvPicPr>
        <p:blipFill>
          <a:blip r:embed="rId2"/>
          <a:srcRect b="20000"/>
          <a:stretch>
            <a:fillRect/>
          </a:stretch>
        </p:blipFill>
        <p:spPr bwMode="auto">
          <a:xfrm>
            <a:off x="1232589" y="0"/>
            <a:ext cx="880442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C:\Documents and Settings\Jose Luis\Escritorio\images.jpeg"/>
          <p:cNvPicPr>
            <a:picLocks noChangeAspect="1" noChangeArrowheads="1"/>
          </p:cNvPicPr>
          <p:nvPr/>
        </p:nvPicPr>
        <p:blipFill>
          <a:blip r:embed="rId2"/>
          <a:srcRect b="18644"/>
          <a:stretch>
            <a:fillRect/>
          </a:stretch>
        </p:blipFill>
        <p:spPr bwMode="auto">
          <a:xfrm>
            <a:off x="440185" y="0"/>
            <a:ext cx="1038925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comb dir="vert"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:\Documents and Settings\Jose Luis\Escritorio\DTHGijSUQAAjx0-.jpg"/>
          <p:cNvPicPr>
            <a:picLocks noChangeAspect="1" noChangeArrowheads="1"/>
          </p:cNvPicPr>
          <p:nvPr/>
        </p:nvPicPr>
        <p:blipFill>
          <a:blip r:embed="rId2"/>
          <a:srcRect b="10000"/>
          <a:stretch>
            <a:fillRect/>
          </a:stretch>
        </p:blipFill>
        <p:spPr bwMode="auto">
          <a:xfrm>
            <a:off x="616275" y="0"/>
            <a:ext cx="9391387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000">
    <p:comb dir="vert"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Documents and Settings\Jose Luis\Escritorio\12postales-Dia-Mundial-del-Medio-Ambiente-2018.jpg"/>
          <p:cNvPicPr>
            <a:picLocks noChangeAspect="1" noChangeArrowheads="1"/>
          </p:cNvPicPr>
          <p:nvPr/>
        </p:nvPicPr>
        <p:blipFill>
          <a:blip r:embed="rId2"/>
          <a:srcRect b="14999"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773456" y="3773466"/>
            <a:ext cx="76327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410422" y="3773466"/>
            <a:ext cx="76327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0"/>
            <a:ext cx="11269663" cy="77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7549579"/>
            <a:ext cx="11269663" cy="8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77364" y="6459556"/>
            <a:ext cx="742625" cy="76183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40721" y="5088487"/>
            <a:ext cx="3318072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93966" y="557846"/>
            <a:ext cx="3452447" cy="3502270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6365580" y="1030269"/>
            <a:ext cx="4311408" cy="508869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101720" tIns="50860" rIns="101720" bIns="50860">
            <a:spAutoFit/>
          </a:bodyPr>
          <a:lstStyle/>
          <a:p>
            <a:pPr algn="ctr" defTabSz="1017133" eaLnBrk="0" hangingPunct="0">
              <a:spcBef>
                <a:spcPct val="50000"/>
              </a:spcBef>
            </a:pPr>
            <a:endParaRPr lang="fr-FR" sz="40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4000" dirty="0" err="1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Hoy</a:t>
            </a:r>
            <a:r>
              <a:rPr lang="fr-FR" sz="40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400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martes, 20 de agosto de 2019</a:t>
            </a:fld>
            <a:endParaRPr lang="es-ES" sz="40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3600" dirty="0" err="1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Ahora</a:t>
            </a:r>
            <a:r>
              <a:rPr lang="fr-FR" sz="36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 </a:t>
            </a:r>
            <a:r>
              <a:rPr lang="fr-FR" sz="3600" dirty="0" err="1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mismo</a:t>
            </a:r>
            <a:r>
              <a:rPr lang="fr-FR" sz="36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60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11:21</a:t>
            </a:fld>
            <a:r>
              <a:rPr lang="fr-FR" sz="36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 h.</a:t>
            </a:r>
          </a:p>
          <a:p>
            <a:pPr algn="ctr" defTabSz="1017133" eaLnBrk="0" hangingPunct="0">
              <a:spcBef>
                <a:spcPct val="50000"/>
              </a:spcBef>
            </a:pPr>
            <a:endParaRPr lang="fr-FR" sz="36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schemeClr val="accent3">
                <a:shade val="45000"/>
                <a:satMod val="135000"/>
              </a:schemeClr>
              <a:prstClr val="white"/>
            </a:duotone>
            <a:lum bright="-25000" contrast="48000"/>
          </a:blip>
          <a:srcRect/>
          <a:stretch>
            <a:fillRect/>
          </a:stretch>
        </p:blipFill>
        <p:spPr bwMode="auto">
          <a:xfrm>
            <a:off x="1562865" y="6245242"/>
            <a:ext cx="2475822" cy="103957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780965"/>
            <a:ext cx="11269663" cy="254423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07997" tIns="53997" rIns="107997" bIns="53997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2035388"/>
            <a:ext cx="11269663" cy="5597313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07997" tIns="53997" rIns="107997" bIns="53997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41760" y="0"/>
            <a:ext cx="6010487" cy="1738559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120196"/>
            <a:ext cx="11269663" cy="2802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7997" tIns="53997" rIns="107997" bIns="5399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7100" b="1" dirty="0">
                <a:latin typeface="Kristen ITC" pitchFamily="66" charset="0"/>
              </a:rPr>
              <a:t>¿Te ha gustado?</a:t>
            </a:r>
            <a:r>
              <a:rPr lang="es-ES" sz="5700" dirty="0">
                <a:latin typeface="Kristen ITC" pitchFamily="66" charset="0"/>
              </a:rPr>
              <a:t> </a:t>
            </a:r>
            <a:br>
              <a:rPr lang="es-ES" sz="5700" dirty="0">
                <a:latin typeface="Kristen ITC" pitchFamily="66" charset="0"/>
              </a:rPr>
            </a:br>
            <a:r>
              <a:rPr lang="es-ES" sz="5200" dirty="0">
                <a:latin typeface="Kristen ITC" pitchFamily="66" charset="0"/>
              </a:rPr>
              <a:t>Puedes ver más entrando </a:t>
            </a:r>
            <a:br>
              <a:rPr lang="es-ES" sz="5200" dirty="0">
                <a:latin typeface="Kristen ITC" pitchFamily="66" charset="0"/>
              </a:rPr>
            </a:br>
            <a:r>
              <a:rPr lang="es-ES" sz="52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52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408708" y="5258083"/>
            <a:ext cx="3286985" cy="163254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07997" tIns="53997" rIns="107997" bIns="5399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949625" y="4664429"/>
            <a:ext cx="2911330" cy="2629041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977434" y="5427699"/>
            <a:ext cx="1502622" cy="1102501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3307504"/>
            <a:ext cx="657397" cy="593654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901158"/>
            <a:ext cx="657397" cy="593654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494812"/>
            <a:ext cx="657397" cy="593654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5088467"/>
            <a:ext cx="657397" cy="59365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ANI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MANI</Template>
  <TotalTime>77</TotalTime>
  <Words>45</Words>
  <Application>Microsoft Office PowerPoint</Application>
  <PresentationFormat>Personalizado</PresentationFormat>
  <Paragraphs>13</Paragraphs>
  <Slides>72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72</vt:i4>
      </vt:variant>
    </vt:vector>
  </HeadingPairs>
  <TitlesOfParts>
    <vt:vector size="74" baseType="lpstr">
      <vt:lpstr>MANI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cp:lastModifiedBy>B13012CF05D44384F9CBB453D41CFE26..</cp:lastModifiedBy>
  <cp:revision>7</cp:revision>
  <dcterms:created xsi:type="dcterms:W3CDTF">2019-08-20T08:07:30Z</dcterms:created>
  <dcterms:modified xsi:type="dcterms:W3CDTF">2019-08-20T09:24:57Z</dcterms:modified>
</cp:coreProperties>
</file>