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2" r:id="rId3"/>
    <p:sldId id="379" r:id="rId4"/>
    <p:sldId id="378" r:id="rId5"/>
    <p:sldId id="381" r:id="rId6"/>
    <p:sldId id="382" r:id="rId7"/>
    <p:sldId id="343" r:id="rId8"/>
    <p:sldId id="377" r:id="rId9"/>
    <p:sldId id="380" r:id="rId10"/>
    <p:sldId id="376" r:id="rId11"/>
    <p:sldId id="374" r:id="rId12"/>
    <p:sldId id="383" r:id="rId13"/>
    <p:sldId id="372" r:id="rId14"/>
    <p:sldId id="375" r:id="rId15"/>
    <p:sldId id="369" r:id="rId16"/>
    <p:sldId id="368" r:id="rId17"/>
    <p:sldId id="371" r:id="rId18"/>
    <p:sldId id="367" r:id="rId19"/>
    <p:sldId id="370" r:id="rId20"/>
    <p:sldId id="366" r:id="rId21"/>
    <p:sldId id="365" r:id="rId22"/>
    <p:sldId id="363" r:id="rId23"/>
    <p:sldId id="362" r:id="rId24"/>
    <p:sldId id="360" r:id="rId25"/>
    <p:sldId id="359" r:id="rId26"/>
    <p:sldId id="358" r:id="rId27"/>
    <p:sldId id="357" r:id="rId28"/>
    <p:sldId id="356" r:id="rId29"/>
    <p:sldId id="355" r:id="rId30"/>
    <p:sldId id="354" r:id="rId31"/>
    <p:sldId id="353" r:id="rId32"/>
    <p:sldId id="352" r:id="rId33"/>
    <p:sldId id="350" r:id="rId34"/>
    <p:sldId id="347" r:id="rId35"/>
    <p:sldId id="345" r:id="rId36"/>
    <p:sldId id="385" r:id="rId37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7Tc1Pw6ckG1TJzf8wIPWQ==" hashData="S2EFF6Vbmj+iMXkjA1UXCQsCCg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5" autoAdjust="0"/>
    <p:restoredTop sz="94728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220E6-9FA2-4C17-86E5-C1491DD4C9B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36844544"/>
      </p:ext>
    </p:extLst>
  </p:cSld>
  <p:clrMapOvr>
    <a:masterClrMapping/>
  </p:clrMapOvr>
  <p:transition spd="slow" advTm="8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9E1E8D-2764-4DB3-BF98-6AD04A5FCAB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3590229"/>
      </p:ext>
    </p:extLst>
  </p:cSld>
  <p:clrMapOvr>
    <a:masterClrMapping/>
  </p:clrMapOvr>
  <p:transition spd="slow" advTm="8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D83E1-14A1-4A24-A2C0-38D5D00529E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10362572"/>
      </p:ext>
    </p:extLst>
  </p:cSld>
  <p:clrMapOvr>
    <a:masterClrMapping/>
  </p:clrMapOvr>
  <p:transition spd="slow" advTm="8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2E7199-2D32-45C7-8B4E-37DB355FE2E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56494749"/>
      </p:ext>
    </p:extLst>
  </p:cSld>
  <p:clrMapOvr>
    <a:masterClrMapping/>
  </p:clrMapOvr>
  <p:transition spd="slow" advTm="8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C73C00-B5F4-4173-A829-DC448AFB550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765304"/>
      </p:ext>
    </p:extLst>
  </p:cSld>
  <p:clrMapOvr>
    <a:masterClrMapping/>
  </p:clrMapOvr>
  <p:transition spd="slow" advTm="8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2E90F6-BE4C-4D06-BCE7-10DB86196AF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35212966"/>
      </p:ext>
    </p:extLst>
  </p:cSld>
  <p:clrMapOvr>
    <a:masterClrMapping/>
  </p:clrMapOvr>
  <p:transition spd="slow" advTm="8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7B83F-9DEF-4791-A642-D8540853CDF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3239246"/>
      </p:ext>
    </p:extLst>
  </p:cSld>
  <p:clrMapOvr>
    <a:masterClrMapping/>
  </p:clrMapOvr>
  <p:transition spd="slow" advTm="8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34CE28-4055-4AE9-A5E2-09C9366E1D6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28392183"/>
      </p:ext>
    </p:extLst>
  </p:cSld>
  <p:clrMapOvr>
    <a:masterClrMapping/>
  </p:clrMapOvr>
  <p:transition spd="slow" advTm="8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A8AC2D-6669-49C2-9CA1-F3C8EDAD798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9696042"/>
      </p:ext>
    </p:extLst>
  </p:cSld>
  <p:clrMapOvr>
    <a:masterClrMapping/>
  </p:clrMapOvr>
  <p:transition spd="slow" advTm="8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F5988F-39C8-4D06-952F-CE9CE67BB63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33293269"/>
      </p:ext>
    </p:extLst>
  </p:cSld>
  <p:clrMapOvr>
    <a:masterClrMapping/>
  </p:clrMapOvr>
  <p:transition spd="slow" advTm="8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143DFD-3D2A-4EE1-A205-EE03F96BB3F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73447911"/>
      </p:ext>
    </p:extLst>
  </p:cSld>
  <p:clrMapOvr>
    <a:masterClrMapping/>
  </p:clrMapOvr>
  <p:transition spd="slow" advTm="8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848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FD8A5E6-C1B9-498E-81A7-8E9F1275345E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60" name="Picture 48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0159" name="Group 47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90157" name="Picture 45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158" name="Picture 46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0130" name="Text Box 18"/>
          <p:cNvSpPr txBox="1">
            <a:spLocks noChangeArrowheads="1"/>
          </p:cNvSpPr>
          <p:nvPr/>
        </p:nvSpPr>
        <p:spPr bwMode="auto">
          <a:xfrm>
            <a:off x="6227763" y="6632575"/>
            <a:ext cx="2916237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sz="900">
                <a:solidFill>
                  <a:schemeClr val="bg1"/>
                </a:solidFill>
              </a:rPr>
              <a:t>cvonck@zeelandnet.nl</a:t>
            </a:r>
          </a:p>
        </p:txBody>
      </p:sp>
      <p:sp>
        <p:nvSpPr>
          <p:cNvPr id="90161" name="Rectangle 49"/>
          <p:cNvSpPr>
            <a:spLocks noChangeArrowheads="1"/>
          </p:cNvSpPr>
          <p:nvPr/>
        </p:nvSpPr>
        <p:spPr bwMode="auto">
          <a:xfrm>
            <a:off x="1042988" y="765175"/>
            <a:ext cx="7129462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El Río Tinto ("río rojo" en inglés) es un río en el suroeste de España que se origina en las montañas de Sierra Morena de Andalucía.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Desde la antigüedad, un sitio a lo largo del río se ha extraído de cobre, plata, oro,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 y otros minerales.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La longitud es de 100 km</a:t>
            </a:r>
            <a:endParaRPr lang="nl-NL" sz="14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 descr="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80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8052" name="Picture 4" descr="0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8053" name="Picture 5" descr="Fotograaf 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  <p:sndAc>
      <p:stSnd>
        <p:snd r:embed="rId2" name="Tocando o Céu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7027" name="Group 3"/>
          <p:cNvGrpSpPr>
            <a:grpSpLocks/>
          </p:cNvGrpSpPr>
          <p:nvPr/>
        </p:nvGrpSpPr>
        <p:grpSpPr bwMode="auto">
          <a:xfrm>
            <a:off x="-19496" y="-25232"/>
            <a:ext cx="9144000" cy="7053263"/>
            <a:chOff x="-80" y="-123"/>
            <a:chExt cx="5760" cy="4443"/>
          </a:xfrm>
        </p:grpSpPr>
        <p:pic>
          <p:nvPicPr>
            <p:cNvPr id="257028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80" y="-123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7029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2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009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0100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0101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2" name="Picture 2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112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1124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1125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7" name="Picture 3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1188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1189" name="Picture 5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1190" name="Picture 6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600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6004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6005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907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9076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9077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Picture 2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221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2212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2213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425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4260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4261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Picture 2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214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2148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2149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630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6308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6309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323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3236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3237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8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937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9380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9381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2" name="Picture 2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040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0404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0405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0" name="Picture 2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733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7332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7333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6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142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1428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1429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4" name="Picture 2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835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8356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8357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0" name="Picture 2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24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2452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2453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4" name="Picture 2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347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3476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3477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2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552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5524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525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6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654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6548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6549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859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8596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8597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961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9620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9621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064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0644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0645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166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1668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1669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269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2692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2693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371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3716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3717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 descr="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473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4740" name="Picture 4" descr="0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4741" name="Picture 5" descr="Fotograaf 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  <p:sndAc>
      <p:stSnd loop="1">
        <p:snd r:embed="rId2" name="Fluitende vogel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2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576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5764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5765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6" name="Picture 2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678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6788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6789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883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8836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8837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6" name="Picture 2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190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1908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1909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4" name="Picture 2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395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3956" name="Picture 4" descr="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3957" name="Picture 5" descr="Fotograaf 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3294"/>
              <a:ext cx="998" cy="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Rivière Río Tinto .. 17 12 2010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Rivière Río Tinto .. 17 12 2010</Template>
  <TotalTime>3</TotalTime>
  <Words>79</Words>
  <Application>Microsoft Office PowerPoint</Application>
  <PresentationFormat>Presentación en pantalla (4:3)</PresentationFormat>
  <Paragraphs>7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Arial</vt:lpstr>
      <vt:lpstr>Book Antiqua</vt:lpstr>
      <vt:lpstr>Espagne - Rivière Río Tinto .. 17 12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2020-10-27T09:27:02Z</dcterms:created>
  <dcterms:modified xsi:type="dcterms:W3CDTF">2020-10-27T09:30:33Z</dcterms:modified>
</cp:coreProperties>
</file>