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1" r:id="rId4"/>
    <p:sldId id="318" r:id="rId5"/>
    <p:sldId id="321" r:id="rId6"/>
    <p:sldId id="320" r:id="rId7"/>
    <p:sldId id="303" r:id="rId8"/>
    <p:sldId id="278" r:id="rId9"/>
    <p:sldId id="265" r:id="rId10"/>
    <p:sldId id="266" r:id="rId11"/>
    <p:sldId id="299" r:id="rId12"/>
    <p:sldId id="322" r:id="rId13"/>
    <p:sldId id="332" r:id="rId14"/>
    <p:sldId id="324" r:id="rId15"/>
    <p:sldId id="333" r:id="rId16"/>
    <p:sldId id="282" r:id="rId17"/>
    <p:sldId id="283" r:id="rId18"/>
    <p:sldId id="284" r:id="rId19"/>
    <p:sldId id="285" r:id="rId20"/>
    <p:sldId id="325" r:id="rId21"/>
    <p:sldId id="288" r:id="rId22"/>
    <p:sldId id="289" r:id="rId23"/>
    <p:sldId id="291" r:id="rId24"/>
    <p:sldId id="292" r:id="rId25"/>
    <p:sldId id="290" r:id="rId26"/>
    <p:sldId id="331" r:id="rId27"/>
    <p:sldId id="330" r:id="rId28"/>
    <p:sldId id="335" r:id="rId29"/>
    <p:sldId id="326" r:id="rId30"/>
    <p:sldId id="306" r:id="rId31"/>
    <p:sldId id="308" r:id="rId32"/>
    <p:sldId id="310" r:id="rId33"/>
    <p:sldId id="297" r:id="rId34"/>
    <p:sldId id="298" r:id="rId35"/>
    <p:sldId id="334" r:id="rId36"/>
    <p:sldId id="313" r:id="rId37"/>
    <p:sldId id="314" r:id="rId38"/>
    <p:sldId id="316" r:id="rId39"/>
    <p:sldId id="315" r:id="rId40"/>
    <p:sldId id="336" r:id="rId41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3kgyjvn4p6GCurbRBINzg==" hashData="YRQUSRKHltgRubmcwjZDKKQ3dS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9F8F6-0223-41C2-BAA6-8F05A42E030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64673772"/>
      </p:ext>
    </p:extLst>
  </p:cSld>
  <p:clrMapOvr>
    <a:masterClrMapping/>
  </p:clrMapOvr>
  <p:transition spd="med" advTm="5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28DC40-8C57-4D58-AE3D-C210689C851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71257759"/>
      </p:ext>
    </p:extLst>
  </p:cSld>
  <p:clrMapOvr>
    <a:masterClrMapping/>
  </p:clrMapOvr>
  <p:transition spd="med" advTm="5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5AED82-5E65-4D2A-9AAB-B5432696108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16923854"/>
      </p:ext>
    </p:extLst>
  </p:cSld>
  <p:clrMapOvr>
    <a:masterClrMapping/>
  </p:clrMapOvr>
  <p:transition spd="med" advTm="5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726C39-2488-4D59-8C6B-0EE266BDCF1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99768686"/>
      </p:ext>
    </p:extLst>
  </p:cSld>
  <p:clrMapOvr>
    <a:masterClrMapping/>
  </p:clrMapOvr>
  <p:transition spd="med" advTm="5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DAECC-F2B8-4979-9919-D6931594698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22619238"/>
      </p:ext>
    </p:extLst>
  </p:cSld>
  <p:clrMapOvr>
    <a:masterClrMapping/>
  </p:clrMapOvr>
  <p:transition spd="med" advTm="5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A8F35A-B1CE-4F4A-9398-1A5597FEFD3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04889997"/>
      </p:ext>
    </p:extLst>
  </p:cSld>
  <p:clrMapOvr>
    <a:masterClrMapping/>
  </p:clrMapOvr>
  <p:transition spd="med" advTm="5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A00E0E-4F71-468E-B5BD-1EFE34CB112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42190976"/>
      </p:ext>
    </p:extLst>
  </p:cSld>
  <p:clrMapOvr>
    <a:masterClrMapping/>
  </p:clrMapOvr>
  <p:transition spd="med" advTm="5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0F4ADD-7CEA-4A0E-AA7C-01C80C2B4E2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82876711"/>
      </p:ext>
    </p:extLst>
  </p:cSld>
  <p:clrMapOvr>
    <a:masterClrMapping/>
  </p:clrMapOvr>
  <p:transition spd="med" advTm="5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311039-C500-4C56-A435-EFB390D657A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16294662"/>
      </p:ext>
    </p:extLst>
  </p:cSld>
  <p:clrMapOvr>
    <a:masterClrMapping/>
  </p:clrMapOvr>
  <p:transition spd="med" advTm="5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6BC89E-F9D3-463E-B8B3-583EA5C5713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69894390"/>
      </p:ext>
    </p:extLst>
  </p:cSld>
  <p:clrMapOvr>
    <a:masterClrMapping/>
  </p:clrMapOvr>
  <p:transition spd="med" advTm="5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F16AD3-5E10-48E1-909A-43D1A5865D5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28042582"/>
      </p:ext>
    </p:extLst>
  </p:cSld>
  <p:clrMapOvr>
    <a:masterClrMapping/>
  </p:clrMapOvr>
  <p:transition spd="med" advTm="5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477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C2DC393-ABB5-42FB-A9BC-43DDBED0DA9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52" name="Picture 9" descr="381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6113"/>
            <a:ext cx="9144000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10"/>
          <p:cNvSpPr txBox="1">
            <a:spLocks noChangeArrowheads="1"/>
          </p:cNvSpPr>
          <p:nvPr/>
        </p:nvSpPr>
        <p:spPr bwMode="auto">
          <a:xfrm>
            <a:off x="250825" y="620713"/>
            <a:ext cx="88931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hu-HU" sz="6000" b="1" dirty="0">
                <a:latin typeface="Bad Seed" pitchFamily="2" charset="0"/>
              </a:rPr>
              <a:t>MADIKWE SZAFARI</a:t>
            </a:r>
          </a:p>
        </p:txBody>
      </p:sp>
    </p:spTree>
  </p:cSld>
  <p:clrMapOvr>
    <a:masterClrMapping/>
  </p:clrMapOvr>
  <p:transition spd="med" advTm="5000">
    <p:plus/>
    <p:sndAc>
      <p:stSnd>
        <p:snd r:embed="rId2" name="Elephant Sound Effect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6" name="Picture 4" descr="0210590902051360602172080451152460491562090692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25" y="0"/>
            <a:ext cx="10001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  <p:sndAc>
      <p:stSnd>
        <p:snd r:embed="rId2" name="Mshilo---Ndo Enda (Botswana music 2013)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00" name="Picture 4" descr="Kép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638" y="0"/>
            <a:ext cx="94392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4" name="Picture 4" descr="Kép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0" y="0"/>
            <a:ext cx="9334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8" name="Picture 4" descr="Kép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2" name="Picture 4" descr="615919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6" name="Picture 5" descr="madikwe-hills-header-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20" name="Picture 4" descr="550a7e56201c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4" name="Picture 4" descr="556c1fca1a8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08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8" name="Picture 4" descr="2015-06-09_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2" name="Picture 4" descr="Kép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738" y="0"/>
            <a:ext cx="95821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6" name="Picture 5" descr="Kép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40" name="Picture 4" descr="Kép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825" y="0"/>
            <a:ext cx="9391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4" name="Picture 4" descr="wild-dogs-game-drive-okavango-delta-botswana-timbukt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8" name="Picture 4" descr="201005_Madikwe_9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0"/>
            <a:ext cx="9525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2" name="Picture 4" descr="550a7df9d4ef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6" name="Picture 4" descr="P10308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60" name="Picture 4" descr="dri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4" name="Picture 4" descr="Kép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8" name="Picture 4" descr="556c1fd6d73e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42888"/>
            <a:ext cx="97536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2" name="Picture 4" descr="steven-safari-3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6" name="Picture 5" descr="1332271291582420862391150442020732460700441472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52388"/>
            <a:ext cx="9753600" cy="6962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80" name="Picture 4" descr="ELEPHANT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4" name="Picture 4" descr="Madikwe-Safari-Lodges-Dung-Beet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11501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8" name="Picture 4" descr="gorah 3_1500x15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0013"/>
            <a:ext cx="9448800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2" name="Picture 4" descr="Impodimo-Game-Lodge-Game-Drive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188" y="0"/>
            <a:ext cx="98583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6" name="Picture 4" descr="botswana-makgadikgadi-pans-san-camp-family-of-meerk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775" y="0"/>
            <a:ext cx="9353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700" name="Picture 4" descr="Kép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48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4" name="Picture 4" descr="Elephant-Plai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8" name="Picture 4" descr="maxresdefault 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2" name="Picture 4" descr="article-2538529-1A9F3D0500000578-47_964x5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49950"/>
            <a:ext cx="91440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5" descr="article-2538529-1A9F3D0500000578-47_964x57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12313" cy="652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6" name="Picture 4" descr="Madikwe_Game_Reserve_0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5263" y="0"/>
            <a:ext cx="953452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20" name="Picture 4" descr="MH_wildlife_gamedrive_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4" name="Picture 4" descr="01BDUB-IM1001-duba-plains-camp-14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0"/>
            <a:ext cx="9525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8" name="Picture 4" descr="Dining-and-Guest-Area-at-Madikwe-Safari-Lodge-1600x9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8588" y="0"/>
            <a:ext cx="94011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2" name="Picture 4" descr="556c203a233f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6" name="Picture 4" descr="556c1ffa1fe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9940" name="Picture 4" descr="lelapalodge-0211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Szövegdoboz 7"/>
          <p:cNvSpPr txBox="1">
            <a:spLocks noChangeArrowheads="1"/>
          </p:cNvSpPr>
          <p:nvPr/>
        </p:nvSpPr>
        <p:spPr bwMode="auto">
          <a:xfrm>
            <a:off x="7596188" y="404813"/>
            <a:ext cx="10398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hu-HU" sz="2400">
                <a:solidFill>
                  <a:schemeClr val="bg1"/>
                </a:solidFill>
              </a:rPr>
              <a:t>VÉGE</a:t>
            </a: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frique - Réserve Madikwe -Safari - Vége .. 21 02 2019">
  <a:themeElements>
    <a:clrScheme name="Madikwe szafari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adikwe szafar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adikwe szafari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dikwe szafari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dikwe szafari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dikwe szafari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dikwe szafari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dikwe szafari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dikwe szafari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dikwe szafari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dikwe szafari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dikwe szafari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dikwe szafari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dikwe szafari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Afrique - Réserve Madikwe -Safari - Vége .. 21 02 2019</Template>
  <TotalTime>5</TotalTime>
  <Words>19</Words>
  <Application>Microsoft Office PowerPoint</Application>
  <PresentationFormat>Presentación en pantalla (4:3)</PresentationFormat>
  <Paragraphs>4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4" baseType="lpstr">
      <vt:lpstr>Arial</vt:lpstr>
      <vt:lpstr>Calibri</vt:lpstr>
      <vt:lpstr>Bad Seed</vt:lpstr>
      <vt:lpstr>Afrique - Réserve Madikwe -Safari - Vége .. 21 02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2019-05-12T10:34:01Z</dcterms:created>
  <dcterms:modified xsi:type="dcterms:W3CDTF">2019-05-12T10:39:10Z</dcterms:modified>
</cp:coreProperties>
</file>