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8" r:id="rId3"/>
    <p:sldId id="313" r:id="rId4"/>
    <p:sldId id="270" r:id="rId5"/>
    <p:sldId id="272" r:id="rId6"/>
    <p:sldId id="277" r:id="rId7"/>
    <p:sldId id="307" r:id="rId8"/>
    <p:sldId id="276" r:id="rId9"/>
    <p:sldId id="311" r:id="rId10"/>
    <p:sldId id="312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88" r:id="rId21"/>
    <p:sldId id="287" r:id="rId22"/>
    <p:sldId id="290" r:id="rId23"/>
    <p:sldId id="291" r:id="rId24"/>
    <p:sldId id="292" r:id="rId25"/>
    <p:sldId id="293" r:id="rId26"/>
    <p:sldId id="289" r:id="rId27"/>
    <p:sldId id="300" r:id="rId28"/>
    <p:sldId id="296" r:id="rId29"/>
    <p:sldId id="297" r:id="rId30"/>
    <p:sldId id="316" r:id="rId31"/>
    <p:sldId id="314" r:id="rId32"/>
    <p:sldId id="298" r:id="rId33"/>
    <p:sldId id="294" r:id="rId34"/>
    <p:sldId id="315" r:id="rId35"/>
    <p:sldId id="301" r:id="rId36"/>
    <p:sldId id="302" r:id="rId37"/>
    <p:sldId id="303" r:id="rId38"/>
    <p:sldId id="317" r:id="rId39"/>
  </p:sldIdLst>
  <p:sldSz cx="9144000" cy="514826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VsPH9WYjKi41ZgVCg/p+bg" hashData="gjHZEgz91qQjsVYfGnfrYOmg6mw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777" autoAdjust="0"/>
    <p:restoredTop sz="94660"/>
  </p:normalViewPr>
  <p:slideViewPr>
    <p:cSldViewPr>
      <p:cViewPr>
        <p:scale>
          <a:sx n="91" d="100"/>
          <a:sy n="91" d="100"/>
        </p:scale>
        <p:origin x="-396" y="-234"/>
      </p:cViewPr>
      <p:guideLst>
        <p:guide orient="horz" pos="1622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BCB8F1-4A0F-4BF6-872A-6AE364397D5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CDA861-B5D0-41DD-ABCE-6676D43CB4D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6065FC-8DF9-4061-A177-86BD12B47B2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F927542-FD90-4BB6-89E3-E245585F42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800C63-FC61-4244-9260-CA74E7468DF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2FF18E-9045-4C55-A86E-09A2EBA37D7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088E20-7269-4CDC-A109-16E86B57BB4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2D0139-5F54-4194-86B0-D537A46C76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CO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E0C0F5-9744-41E8-8553-A8BCEFD2FBC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FF5F32-A491-48B3-AF7E-5579FCE158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644E9B-9875-4FA2-BEAF-52122C2CD04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9299"/>
            <a:ext cx="7772400" cy="110354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7349"/>
            <a:ext cx="6400800" cy="1315667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DC2EE0-D205-497B-BF1C-AF4FB3111E1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1738"/>
            <a:ext cx="8229600" cy="339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7888"/>
            <a:ext cx="2133600" cy="35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7888"/>
            <a:ext cx="2895600" cy="35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7888"/>
            <a:ext cx="2133600" cy="357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/>
            <a:ext uri="{91240B29-F687-4F45-9708-019B960494DF}"/>
            <a:ext uri="{AF507438-7753-43E0-B8FC-AC1667EBCBE1}"/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11ABBE0D-B40B-4EA5-9565-2338B587945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6169"/>
            <a:ext cx="8229600" cy="858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1262"/>
            <a:ext cx="8229600" cy="33976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8256"/>
            <a:ext cx="2133600" cy="357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8256"/>
            <a:ext cx="2895600" cy="357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8256"/>
            <a:ext cx="2133600" cy="3575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340C9BF-60C2-4A71-8ED7-34E0436652F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2051" name="Rectangle 1027"/>
          <p:cNvSpPr>
            <a:spLocks noGrp="1" noChangeArrowheads="1"/>
          </p:cNvSpPr>
          <p:nvPr>
            <p:ph type="body" idx="1"/>
          </p:nvPr>
        </p:nvSpPr>
        <p:spPr>
          <a:xfrm>
            <a:off x="0" y="0"/>
            <a:ext cx="9144000" cy="5148263"/>
          </a:xfrm>
          <a:solidFill>
            <a:srgbClr val="FF6363"/>
          </a:solidFill>
        </p:spPr>
        <p:txBody>
          <a:bodyPr/>
          <a:lstStyle/>
          <a:p>
            <a:pPr eaLnBrk="1" hangingPunct="1">
              <a:buFontTx/>
              <a:buNone/>
            </a:pPr>
            <a:endParaRPr lang="es-CO" dirty="0" smtClean="0"/>
          </a:p>
        </p:txBody>
      </p:sp>
      <p:pic>
        <p:nvPicPr>
          <p:cNvPr id="2052" name="Picture 1038" descr="flower2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16238" y="4141788"/>
            <a:ext cx="2990850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30" name="WordArt 1054"/>
          <p:cNvSpPr>
            <a:spLocks noChangeArrowheads="1" noChangeShapeType="1" noTextEdit="1"/>
          </p:cNvSpPr>
          <p:nvPr/>
        </p:nvSpPr>
        <p:spPr bwMode="auto">
          <a:xfrm>
            <a:off x="1763688" y="1998067"/>
            <a:ext cx="5472608" cy="155180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498"/>
              </a:avLst>
            </a:prstTxWarp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es-ES" sz="4800" b="1" kern="1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orky's"/>
              </a:rPr>
              <a:t>Quel</a:t>
            </a:r>
            <a:r>
              <a:rPr lang="es-ES" sz="4800" b="1" kern="1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orky's"/>
              </a:rPr>
              <a:t> monde </a:t>
            </a:r>
            <a:r>
              <a:rPr lang="es-ES" sz="4800" b="1" kern="1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orky's"/>
              </a:rPr>
              <a:t>merveilleux</a:t>
            </a:r>
            <a:r>
              <a:rPr lang="es-ES" sz="4800" b="1" kern="1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orky's"/>
              </a:rPr>
              <a:t>.</a:t>
            </a:r>
          </a:p>
          <a:p>
            <a:pPr algn="ctr">
              <a:defRPr/>
            </a:pPr>
            <a:r>
              <a:rPr lang="es-ES" sz="4800" b="1" kern="1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orky's"/>
              </a:rPr>
              <a:t> </a:t>
            </a:r>
            <a:r>
              <a:rPr lang="es-ES" sz="4800" b="1" kern="1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orky's"/>
              </a:rPr>
              <a:t>Images</a:t>
            </a:r>
            <a:r>
              <a:rPr lang="es-ES" sz="4800" b="1" kern="1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orky's"/>
              </a:rPr>
              <a:t> </a:t>
            </a:r>
            <a:r>
              <a:rPr lang="es-ES" sz="4800" b="1" kern="1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orky's"/>
              </a:rPr>
              <a:t>au</a:t>
            </a:r>
            <a:r>
              <a:rPr lang="es-ES" sz="4800" b="1" kern="1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orky's"/>
              </a:rPr>
              <a:t> son </a:t>
            </a:r>
          </a:p>
          <a:p>
            <a:pPr algn="ctr">
              <a:defRPr/>
            </a:pPr>
            <a:r>
              <a:rPr lang="es-ES" sz="4800" b="1" kern="1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orky's"/>
              </a:rPr>
              <a:t>du </a:t>
            </a:r>
            <a:r>
              <a:rPr lang="es-ES" sz="4800" b="1" kern="10" dirty="0" err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orky's"/>
              </a:rPr>
              <a:t>boléro</a:t>
            </a:r>
            <a:r>
              <a:rPr lang="es-ES" sz="4800" b="1" kern="10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Porky's"/>
              </a:rPr>
              <a:t> QUIZÁS</a:t>
            </a:r>
            <a:endParaRPr lang="fr-FR" sz="4800" b="1" kern="1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Porky's"/>
            </a:endParaRPr>
          </a:p>
        </p:txBody>
      </p:sp>
      <p:pic>
        <p:nvPicPr>
          <p:cNvPr id="2054" name="Picture 1055" descr="Dove-02-june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79838" y="846138"/>
            <a:ext cx="12763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5" name="ZoneTexte 6"/>
          <p:cNvSpPr txBox="1">
            <a:spLocks noChangeArrowheads="1"/>
          </p:cNvSpPr>
          <p:nvPr/>
        </p:nvSpPr>
        <p:spPr bwMode="auto">
          <a:xfrm>
            <a:off x="7596188" y="4446588"/>
            <a:ext cx="10795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/>
              <a:t>* * *</a:t>
            </a:r>
          </a:p>
        </p:txBody>
      </p:sp>
    </p:spTree>
  </p:cSld>
  <p:clrMapOvr>
    <a:masterClrMapping/>
  </p:clrMapOvr>
  <p:transition spd="slow">
    <p:fade/>
    <p:sndAc>
      <p:stSnd loop="1">
        <p:snd r:embed="rId2" name="Quiz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6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56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307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3076" name="Picture 4" descr="Scen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50"/>
            <a:ext cx="9144000" cy="4733925"/>
          </a:xfrm>
          <a:prstGeom prst="rect">
            <a:avLst/>
          </a:prstGeom>
          <a:solidFill>
            <a:srgbClr val="CC99FF"/>
          </a:solidFill>
          <a:ln w="381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3077" name="4 Rectángulo"/>
          <p:cNvSpPr>
            <a:spLocks noChangeArrowheads="1"/>
          </p:cNvSpPr>
          <p:nvPr/>
        </p:nvSpPr>
        <p:spPr bwMode="auto">
          <a:xfrm>
            <a:off x="2843213" y="4778375"/>
            <a:ext cx="348456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latin typeface="Comic Sans MS" pitchFamily="66" charset="0"/>
              </a:rPr>
              <a:t>Fleurs des cerisiers au Japon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598613"/>
            <a:ext cx="7772400" cy="1104900"/>
          </a:xfrm>
        </p:spPr>
        <p:txBody>
          <a:bodyPr/>
          <a:lstStyle/>
          <a:p>
            <a:pPr eaLnBrk="1" hangingPunct="1"/>
            <a:endParaRPr lang="pt-BR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917825"/>
            <a:ext cx="6400800" cy="1314450"/>
          </a:xfrm>
        </p:spPr>
        <p:txBody>
          <a:bodyPr/>
          <a:lstStyle/>
          <a:p>
            <a:pPr eaLnBrk="1" hangingPunct="1"/>
            <a:endParaRPr lang="pt-BR" smtClean="0"/>
          </a:p>
        </p:txBody>
      </p:sp>
      <p:pic>
        <p:nvPicPr>
          <p:cNvPr id="4100" name="Picture 4" descr="Scene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50"/>
            <a:ext cx="9144000" cy="4519613"/>
          </a:xfrm>
          <a:prstGeom prst="rect">
            <a:avLst/>
          </a:prstGeom>
          <a:solidFill>
            <a:srgbClr val="CC99FF"/>
          </a:solidFill>
          <a:ln w="381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2209800" y="4633913"/>
            <a:ext cx="518953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800" b="1">
                <a:solidFill>
                  <a:schemeClr val="bg1"/>
                </a:solidFill>
                <a:latin typeface="Comic Sans MS" pitchFamily="66" charset="0"/>
              </a:rPr>
              <a:t>Flores color cereza en Japón</a:t>
            </a:r>
          </a:p>
        </p:txBody>
      </p:sp>
      <p:pic>
        <p:nvPicPr>
          <p:cNvPr id="4102" name="Content Placeholder 5" descr="202458_4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93675" y="-182563"/>
            <a:ext cx="9504363" cy="562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3" name="1 Rectángulo"/>
          <p:cNvSpPr>
            <a:spLocks noChangeArrowheads="1"/>
          </p:cNvSpPr>
          <p:nvPr/>
        </p:nvSpPr>
        <p:spPr bwMode="auto">
          <a:xfrm>
            <a:off x="3254375" y="4837113"/>
            <a:ext cx="22748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CO" b="1"/>
              <a:t>Paysage de Russie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5123" name="Kép 1" descr="1237595186jpN4Tn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4845050"/>
          </a:xfrm>
          <a:noFill/>
        </p:spPr>
      </p:pic>
      <p:sp>
        <p:nvSpPr>
          <p:cNvPr id="5124" name="4 Rectángulo"/>
          <p:cNvSpPr>
            <a:spLocks noChangeArrowheads="1"/>
          </p:cNvSpPr>
          <p:nvPr/>
        </p:nvSpPr>
        <p:spPr bwMode="auto">
          <a:xfrm>
            <a:off x="3132138" y="4781550"/>
            <a:ext cx="24669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CO" b="1"/>
              <a:t>Majestueux automne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614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6148" name="Picture 2" descr="F:\Netvision\Looks like he wanted to be alone… and chances are he will be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79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1 Rectángulo"/>
          <p:cNvSpPr>
            <a:spLocks noChangeArrowheads="1"/>
          </p:cNvSpPr>
          <p:nvPr/>
        </p:nvSpPr>
        <p:spPr bwMode="auto">
          <a:xfrm>
            <a:off x="3563938" y="4778375"/>
            <a:ext cx="1095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CO" b="1"/>
              <a:t>Solitude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717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7172" name="Picture 2" descr="img4646k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79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4 Rectángulo"/>
          <p:cNvSpPr>
            <a:spLocks noChangeArrowheads="1"/>
          </p:cNvSpPr>
          <p:nvPr/>
        </p:nvSpPr>
        <p:spPr bwMode="auto">
          <a:xfrm>
            <a:off x="3419475" y="4781550"/>
            <a:ext cx="24193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002060"/>
                </a:solidFill>
              </a:rPr>
              <a:t>Glacier en Argentine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819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8196" name="Picture 2" descr="C:\Users\USUARIO DELL\Pictures\Mis imágenes\PAISAJES que me gustan\Imagenes diferentes\aurora boreal clor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83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1 Rectángulo"/>
          <p:cNvSpPr>
            <a:spLocks noChangeArrowheads="1"/>
          </p:cNvSpPr>
          <p:nvPr/>
        </p:nvSpPr>
        <p:spPr bwMode="auto">
          <a:xfrm>
            <a:off x="3492500" y="4778375"/>
            <a:ext cx="1825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002060"/>
                </a:solidFill>
              </a:rPr>
              <a:t>Aurore boréale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921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9220" name="Picture 2" descr="C:\Users\USUARIO DELL\Pictures\Mis imágenes\PAISAJES que me gustan\Imagenes diferentes\agujero en la roc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80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1" name="3 Rectángulo"/>
          <p:cNvSpPr>
            <a:spLocks noChangeArrowheads="1"/>
          </p:cNvSpPr>
          <p:nvPr/>
        </p:nvSpPr>
        <p:spPr bwMode="auto">
          <a:xfrm>
            <a:off x="3563938" y="4778375"/>
            <a:ext cx="29860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002060"/>
                </a:solidFill>
              </a:rPr>
              <a:t>Crevasse dans la roche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1024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10244" name="Picture 4" descr="Scene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950" y="0"/>
            <a:ext cx="9144000" cy="4821238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0245" name="4 Rectángulo"/>
          <p:cNvSpPr>
            <a:spLocks noChangeArrowheads="1"/>
          </p:cNvSpPr>
          <p:nvPr/>
        </p:nvSpPr>
        <p:spPr bwMode="auto">
          <a:xfrm>
            <a:off x="3492500" y="4778375"/>
            <a:ext cx="3159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>
                <a:solidFill>
                  <a:srgbClr val="002060"/>
                </a:solidFill>
              </a:rPr>
              <a:t>Moulins à vent en Hollande</a:t>
            </a:r>
          </a:p>
        </p:txBody>
      </p:sp>
    </p:spTree>
  </p:cSld>
  <p:clrMapOvr>
    <a:masterClrMapping/>
  </p:clrMapOvr>
  <p:transition spd="slow">
    <p:zo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1126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11268" name="Picture 2" descr="F:\Netvision\The water is so clear the boat seems to be floating on air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814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1 Rectángulo"/>
          <p:cNvSpPr>
            <a:spLocks noChangeArrowheads="1"/>
          </p:cNvSpPr>
          <p:nvPr/>
        </p:nvSpPr>
        <p:spPr bwMode="auto">
          <a:xfrm>
            <a:off x="2700338" y="4778375"/>
            <a:ext cx="27320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b="1"/>
              <a:t>Etrange transparence</a:t>
            </a:r>
          </a:p>
        </p:txBody>
      </p:sp>
    </p:spTree>
  </p:cSld>
  <p:clrMapOvr>
    <a:masterClrMapping/>
  </p:clrMapOvr>
  <p:transition spd="slow">
    <p:zo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1229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12292" name="1 Imagen" descr="Imagen1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-236538"/>
            <a:ext cx="9137650" cy="50736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2 Rectángulo"/>
          <p:cNvSpPr>
            <a:spLocks noChangeArrowheads="1"/>
          </p:cNvSpPr>
          <p:nvPr/>
        </p:nvSpPr>
        <p:spPr bwMode="auto">
          <a:xfrm>
            <a:off x="2484438" y="4837113"/>
            <a:ext cx="31464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Geiser de couleur aux USA</a:t>
            </a:r>
          </a:p>
        </p:txBody>
      </p:sp>
    </p:spTree>
  </p:cSld>
  <p:clrMapOvr>
    <a:masterClrMapping/>
  </p:clrMapOvr>
  <p:transition spd="slow">
    <p:zo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1331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13316" name="Picture 2" descr="C:\Users\USUARIO DELL\Pictures\Mis imágenes\PAISAJES que me gustan\Imagenes diferentes\lago y arboles en otoñ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5" y="50800"/>
            <a:ext cx="9144000" cy="4789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7" name="1 Rectángulo"/>
          <p:cNvSpPr>
            <a:spLocks noChangeArrowheads="1"/>
          </p:cNvSpPr>
          <p:nvPr/>
        </p:nvSpPr>
        <p:spPr bwMode="auto">
          <a:xfrm>
            <a:off x="3746500" y="4845050"/>
            <a:ext cx="16081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Repos visuel</a:t>
            </a:r>
          </a:p>
        </p:txBody>
      </p:sp>
    </p:spTree>
  </p:cSld>
  <p:clrMapOvr>
    <a:masterClrMapping/>
  </p:clrMapOvr>
  <p:transition spd="slow">
    <p:zoom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1433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14340" name="Picture 2" descr="C:\Users\USUARIO DELL\Pictures\Mis imágenes\PAISAJES que me gustan\Imagenes diferentes\Nubes rojas y cupulas igles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8588"/>
            <a:ext cx="9144000" cy="499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1 Rectángulo"/>
          <p:cNvSpPr>
            <a:spLocks noChangeArrowheads="1"/>
          </p:cNvSpPr>
          <p:nvPr/>
        </p:nvSpPr>
        <p:spPr bwMode="auto">
          <a:xfrm>
            <a:off x="3746500" y="4837113"/>
            <a:ext cx="19923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Couchant de feu</a:t>
            </a:r>
          </a:p>
        </p:txBody>
      </p:sp>
    </p:spTree>
  </p:cSld>
  <p:clrMapOvr>
    <a:masterClrMapping/>
  </p:clrMapOvr>
  <p:transition spd="slow">
    <p:zoom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1536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15364" name="Picture 2" descr="C:\Users\USUARIO DELL\Pictures\Mis imágenes\PAISAJES que me gustan\Imagenes diferentes\rio y flor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75" y="0"/>
            <a:ext cx="9137650" cy="484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1 Rectángulo"/>
          <p:cNvSpPr>
            <a:spLocks noChangeArrowheads="1"/>
          </p:cNvSpPr>
          <p:nvPr/>
        </p:nvSpPr>
        <p:spPr bwMode="auto">
          <a:xfrm>
            <a:off x="2987675" y="4778375"/>
            <a:ext cx="34163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Quelques touches de couleur</a:t>
            </a:r>
          </a:p>
        </p:txBody>
      </p:sp>
    </p:spTree>
  </p:cSld>
  <p:clrMapOvr>
    <a:masterClrMapping/>
  </p:clrMapOvr>
  <p:transition spd="slow">
    <p:zo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1638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16388" name="Picture 2" descr="C:\Users\USUARIO DELL\Pictures\Mis imágenes\PAISAJES que me gustan\Imagenes diferentes\Olas 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84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1 Rectángulo"/>
          <p:cNvSpPr>
            <a:spLocks noChangeArrowheads="1"/>
          </p:cNvSpPr>
          <p:nvPr/>
        </p:nvSpPr>
        <p:spPr bwMode="auto">
          <a:xfrm>
            <a:off x="3746500" y="4837113"/>
            <a:ext cx="13811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Rayon d'or</a:t>
            </a:r>
          </a:p>
        </p:txBody>
      </p:sp>
    </p:spTree>
  </p:cSld>
  <p:clrMapOvr>
    <a:masterClrMapping/>
  </p:clrMapOvr>
  <p:transition spd="slow">
    <p:zo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1741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17412" name="Picture 2" descr="C:\Users\USUARIO DELL\Pictures\Mis imágenes\PAISAJES que me gustan\Imagenes diferentes\oasis, cascada y vegetaci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85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1 Rectángulo"/>
          <p:cNvSpPr>
            <a:spLocks noChangeArrowheads="1"/>
          </p:cNvSpPr>
          <p:nvPr/>
        </p:nvSpPr>
        <p:spPr bwMode="auto">
          <a:xfrm>
            <a:off x="3746500" y="4837113"/>
            <a:ext cx="16716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Bel ensemble</a:t>
            </a:r>
          </a:p>
        </p:txBody>
      </p:sp>
    </p:spTree>
  </p:cSld>
  <p:clrMapOvr>
    <a:masterClrMapping/>
  </p:clrMapOvr>
  <p:transition spd="slow">
    <p:zoom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1843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18436" name="Picture 4" descr="Scene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7150"/>
            <a:ext cx="9144000" cy="47879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18437" name="1 Rectángulo"/>
          <p:cNvSpPr>
            <a:spLocks noChangeArrowheads="1"/>
          </p:cNvSpPr>
          <p:nvPr/>
        </p:nvSpPr>
        <p:spPr bwMode="auto">
          <a:xfrm>
            <a:off x="3746500" y="4837113"/>
            <a:ext cx="168433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Un vrai miroir</a:t>
            </a:r>
          </a:p>
        </p:txBody>
      </p:sp>
    </p:spTree>
  </p:cSld>
  <p:clrMapOvr>
    <a:masterClrMapping/>
  </p:clrMapOvr>
  <p:transition spd="slow">
    <p:zoom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1945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19460" name="Picture 2" descr="C:\Users\USUARIO DELL\Pictures\Mis imágenes\PAISAJES que me gustan\Imagenes diferentes\Montañas de Asi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852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1 Rectángulo"/>
          <p:cNvSpPr>
            <a:spLocks noChangeArrowheads="1"/>
          </p:cNvSpPr>
          <p:nvPr/>
        </p:nvSpPr>
        <p:spPr bwMode="auto">
          <a:xfrm>
            <a:off x="3746500" y="4837113"/>
            <a:ext cx="24415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Montagnes de Chine</a:t>
            </a:r>
          </a:p>
        </p:txBody>
      </p:sp>
    </p:spTree>
  </p:cSld>
  <p:clrMapOvr>
    <a:masterClrMapping/>
  </p:clrMapOvr>
  <p:transition spd="slow">
    <p:zoom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2048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20484" name="Picture 2" descr="C:\Users\USUARIO DELL\Pictures\Mis imágenes\PAISAJES que me gustan\Imagenes diferentes\venado en el bosqu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1 Rectángulo"/>
          <p:cNvSpPr>
            <a:spLocks noChangeArrowheads="1"/>
          </p:cNvSpPr>
          <p:nvPr/>
        </p:nvSpPr>
        <p:spPr bwMode="auto">
          <a:xfrm>
            <a:off x="3708400" y="4778375"/>
            <a:ext cx="13509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Tranquilité</a:t>
            </a:r>
          </a:p>
        </p:txBody>
      </p:sp>
    </p:spTree>
  </p:cSld>
  <p:clrMapOvr>
    <a:masterClrMapping/>
  </p:clrMapOvr>
  <p:transition spd="slow">
    <p:zoom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2150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21508" name="Picture 4" descr="Scene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28588"/>
            <a:ext cx="9251950" cy="5405438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1509" name="1 Rectángulo"/>
          <p:cNvSpPr>
            <a:spLocks noChangeArrowheads="1"/>
          </p:cNvSpPr>
          <p:nvPr/>
        </p:nvSpPr>
        <p:spPr bwMode="auto">
          <a:xfrm>
            <a:off x="3746500" y="4730750"/>
            <a:ext cx="26511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Château en Allemagne</a:t>
            </a:r>
          </a:p>
        </p:txBody>
      </p:sp>
    </p:spTree>
  </p:cSld>
  <p:clrMapOvr>
    <a:masterClrMapping/>
  </p:clrMapOvr>
  <p:transition spd="slow">
    <p:zoom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2253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22532" name="Picture 2" descr="C:\Users\USUARIO DELL\Pictures\Mis imágenes\PAISAJES que me gustan\Imagenes diferentes\desierto con palmer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1 Rectángulo"/>
          <p:cNvSpPr>
            <a:spLocks noChangeArrowheads="1"/>
          </p:cNvSpPr>
          <p:nvPr/>
        </p:nvSpPr>
        <p:spPr bwMode="auto">
          <a:xfrm>
            <a:off x="3746500" y="4783138"/>
            <a:ext cx="24161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Splendeur du désert</a:t>
            </a:r>
          </a:p>
        </p:txBody>
      </p:sp>
    </p:spTree>
  </p:cSld>
  <p:clrMapOvr>
    <a:masterClrMapping/>
  </p:clrMapOvr>
  <p:transition spd="slow">
    <p:zoom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2355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23556" name="Picture 4" descr="Dia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79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1 Rectángulo"/>
          <p:cNvSpPr>
            <a:spLocks noChangeArrowheads="1"/>
          </p:cNvSpPr>
          <p:nvPr/>
        </p:nvSpPr>
        <p:spPr bwMode="auto">
          <a:xfrm>
            <a:off x="3635375" y="4778375"/>
            <a:ext cx="21478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Musique naturelle</a:t>
            </a:r>
          </a:p>
        </p:txBody>
      </p:sp>
    </p:spTree>
  </p:cSld>
  <p:clrMapOvr>
    <a:masterClrMapping/>
  </p:clrMapOvr>
  <p:transition spd="slow">
    <p:zoom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2457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24580" name="Picture 9" descr="080430023267942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41338" y="-344488"/>
            <a:ext cx="10369551" cy="63246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1" name="1 Rectángulo"/>
          <p:cNvSpPr>
            <a:spLocks noChangeArrowheads="1"/>
          </p:cNvSpPr>
          <p:nvPr/>
        </p:nvSpPr>
        <p:spPr bwMode="auto">
          <a:xfrm>
            <a:off x="3746500" y="4730750"/>
            <a:ext cx="210343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Temple aux Indes</a:t>
            </a:r>
          </a:p>
        </p:txBody>
      </p:sp>
    </p:spTree>
  </p:cSld>
  <p:clrMapOvr>
    <a:masterClrMapping/>
  </p:clrMapOvr>
  <p:transition spd="slow">
    <p:zoom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2560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25604" name="Kép 1" descr="1215652070YBgX4H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79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5" name="1 Rectángulo"/>
          <p:cNvSpPr>
            <a:spLocks noChangeArrowheads="1"/>
          </p:cNvSpPr>
          <p:nvPr/>
        </p:nvSpPr>
        <p:spPr bwMode="auto">
          <a:xfrm>
            <a:off x="3746500" y="4845050"/>
            <a:ext cx="20955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Lumière magique</a:t>
            </a:r>
          </a:p>
        </p:txBody>
      </p:sp>
    </p:spTree>
  </p:cSld>
  <p:clrMapOvr>
    <a:masterClrMapping/>
  </p:clrMapOvr>
  <p:transition spd="slow">
    <p:zoom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2662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26628" name="Image 1" descr="ipc_9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80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9" name="1 Rectángulo"/>
          <p:cNvSpPr>
            <a:spLocks noChangeArrowheads="1"/>
          </p:cNvSpPr>
          <p:nvPr/>
        </p:nvSpPr>
        <p:spPr bwMode="auto">
          <a:xfrm>
            <a:off x="3348038" y="4733925"/>
            <a:ext cx="30829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Repiquage du riz en Chine</a:t>
            </a:r>
          </a:p>
        </p:txBody>
      </p:sp>
    </p:spTree>
  </p:cSld>
  <p:clrMapOvr>
    <a:masterClrMapping/>
  </p:clrMapOvr>
  <p:transition spd="slow">
    <p:zoom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2765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27652" name="Picture 2" descr="C:\Users\USUARIO DELL\Pictures\Mis imágenes\PAISAJES que me gustan\Imagenes diferentes\lilas en el bosqu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44488"/>
            <a:ext cx="9144000" cy="5148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3 Rectángulo"/>
          <p:cNvSpPr>
            <a:spLocks noChangeArrowheads="1"/>
          </p:cNvSpPr>
          <p:nvPr/>
        </p:nvSpPr>
        <p:spPr bwMode="auto">
          <a:xfrm>
            <a:off x="3741738" y="4776788"/>
            <a:ext cx="1262062" cy="277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b="1"/>
              <a:t>Contraste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2867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28676" name="Picture 5" descr="0310B3D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68313" y="-290513"/>
            <a:ext cx="9864726" cy="5438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7" name="1 Rectángulo"/>
          <p:cNvSpPr>
            <a:spLocks noChangeArrowheads="1"/>
          </p:cNvSpPr>
          <p:nvPr/>
        </p:nvSpPr>
        <p:spPr bwMode="auto">
          <a:xfrm>
            <a:off x="3746500" y="4845050"/>
            <a:ext cx="21859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Beauté du Sahara</a:t>
            </a:r>
          </a:p>
        </p:txBody>
      </p:sp>
    </p:spTree>
  </p:cSld>
  <p:clrMapOvr>
    <a:masterClrMapping/>
  </p:clrMapOvr>
  <p:transition spd="slow">
    <p:zoom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29699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29700" name="Picture 2" descr="C:\Users\USUARIO DELL\Pictures\Mis imágenes\PAISAJES que me gustan\Imagenes diferentes\templo oriental y lag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89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1" name="1 Rectángulo"/>
          <p:cNvSpPr>
            <a:spLocks noChangeArrowheads="1"/>
          </p:cNvSpPr>
          <p:nvPr/>
        </p:nvSpPr>
        <p:spPr bwMode="auto">
          <a:xfrm>
            <a:off x="3779838" y="4778375"/>
            <a:ext cx="2297112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Temple bouddhiste</a:t>
            </a:r>
          </a:p>
        </p:txBody>
      </p:sp>
    </p:spTree>
  </p:cSld>
  <p:clrMapOvr>
    <a:masterClrMapping/>
  </p:clrMapOvr>
  <p:transition spd="slow">
    <p:zoom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30723" name="Picture 4" descr="C:\V.I.P\para imagenes mejores\Polo N luna y sol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4845050"/>
          </a:xfrm>
          <a:noFill/>
        </p:spPr>
      </p:pic>
      <p:sp>
        <p:nvSpPr>
          <p:cNvPr id="30724" name="4 Rectángulo"/>
          <p:cNvSpPr>
            <a:spLocks noChangeArrowheads="1"/>
          </p:cNvSpPr>
          <p:nvPr/>
        </p:nvSpPr>
        <p:spPr bwMode="auto">
          <a:xfrm>
            <a:off x="3622675" y="4837113"/>
            <a:ext cx="127476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Pôle Nord</a:t>
            </a:r>
          </a:p>
        </p:txBody>
      </p:sp>
    </p:spTree>
  </p:cSld>
  <p:clrMapOvr>
    <a:masterClrMapping/>
  </p:clrMapOvr>
  <p:transition spd="slow">
    <p:zoom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31747" name="Picture 4" descr="1276836046WucEdpI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87313"/>
            <a:ext cx="9144000" cy="4757737"/>
          </a:xfrm>
          <a:noFill/>
        </p:spPr>
      </p:pic>
      <p:pic>
        <p:nvPicPr>
          <p:cNvPr id="31748" name="Picture 4" descr="1276836046WucEdpI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89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9" name="5 Rectángulo"/>
          <p:cNvSpPr>
            <a:spLocks noChangeArrowheads="1"/>
          </p:cNvSpPr>
          <p:nvPr/>
        </p:nvSpPr>
        <p:spPr bwMode="auto">
          <a:xfrm>
            <a:off x="3635375" y="4778375"/>
            <a:ext cx="16478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Envoûtement</a:t>
            </a:r>
          </a:p>
        </p:txBody>
      </p:sp>
    </p:spTree>
  </p:cSld>
  <p:clrMapOvr>
    <a:masterClrMapping/>
  </p:clrMapOvr>
  <p:transition spd="slow">
    <p:zoom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3277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32772" name="Image 1" descr="machu-picchu-01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897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3" name="1 Rectángulo"/>
          <p:cNvSpPr>
            <a:spLocks noChangeArrowheads="1"/>
          </p:cNvSpPr>
          <p:nvPr/>
        </p:nvSpPr>
        <p:spPr bwMode="auto">
          <a:xfrm>
            <a:off x="3779838" y="4872038"/>
            <a:ext cx="1608137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Machu Pichu</a:t>
            </a:r>
          </a:p>
        </p:txBody>
      </p:sp>
    </p:spTree>
  </p:cSld>
  <p:clrMapOvr>
    <a:masterClrMapping/>
  </p:clrMapOvr>
  <p:transition spd="slow">
    <p:zoom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33795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33796" name="Picture 2" descr="DSC_80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791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7" name="1 Rectángulo"/>
          <p:cNvSpPr>
            <a:spLocks noChangeArrowheads="1"/>
          </p:cNvSpPr>
          <p:nvPr/>
        </p:nvSpPr>
        <p:spPr bwMode="auto">
          <a:xfrm>
            <a:off x="3746500" y="4783138"/>
            <a:ext cx="2428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Joli village allemand</a:t>
            </a:r>
          </a:p>
        </p:txBody>
      </p:sp>
    </p:spTree>
  </p:cSld>
  <p:clrMapOvr>
    <a:masterClrMapping/>
  </p:clrMapOvr>
  <p:transition spd="slow">
    <p:zoom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34819" name="3 Rectángulo"/>
          <p:cNvSpPr>
            <a:spLocks noChangeArrowheads="1"/>
          </p:cNvSpPr>
          <p:nvPr/>
        </p:nvSpPr>
        <p:spPr bwMode="auto">
          <a:xfrm>
            <a:off x="3622675" y="2435225"/>
            <a:ext cx="189865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Templo Budista</a:t>
            </a:r>
          </a:p>
        </p:txBody>
      </p:sp>
      <p:pic>
        <p:nvPicPr>
          <p:cNvPr id="34820" name="Picture 1027" descr="C:\Documents and Settings\César.C-DIL7E3UIQIP0Q\Escritorio\Whatatop\Powerpoint 2007\5016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5438775"/>
          </a:xfrm>
          <a:noFill/>
        </p:spPr>
      </p:pic>
      <p:sp>
        <p:nvSpPr>
          <p:cNvPr id="34821" name="5 Rectángulo"/>
          <p:cNvSpPr>
            <a:spLocks noChangeArrowheads="1"/>
          </p:cNvSpPr>
          <p:nvPr/>
        </p:nvSpPr>
        <p:spPr bwMode="auto">
          <a:xfrm>
            <a:off x="5495925" y="4459288"/>
            <a:ext cx="23907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>
                <a:solidFill>
                  <a:schemeClr val="bg1"/>
                </a:solidFill>
              </a:rPr>
              <a:t>Caprice de la nature</a:t>
            </a:r>
          </a:p>
        </p:txBody>
      </p:sp>
    </p:spTree>
  </p:cSld>
  <p:clrMapOvr>
    <a:masterClrMapping/>
  </p:clrMapOvr>
  <p:transition spd="slow">
    <p:zoom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3584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35844" name="2 Imagen" descr="010_roa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794250"/>
          </a:xfrm>
          <a:prstGeom prst="rect">
            <a:avLst/>
          </a:prstGeom>
          <a:noFill/>
          <a:ln w="38100">
            <a:solidFill>
              <a:srgbClr val="C46200"/>
            </a:solidFill>
            <a:miter lim="800000"/>
            <a:headEnd/>
            <a:tailEnd/>
          </a:ln>
        </p:spPr>
      </p:pic>
      <p:sp>
        <p:nvSpPr>
          <p:cNvPr id="35845" name="1 Rectángulo"/>
          <p:cNvSpPr>
            <a:spLocks noChangeArrowheads="1"/>
          </p:cNvSpPr>
          <p:nvPr/>
        </p:nvSpPr>
        <p:spPr bwMode="auto">
          <a:xfrm>
            <a:off x="3746500" y="4845050"/>
            <a:ext cx="24669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/>
              <a:t>Brume sur le chemin</a:t>
            </a:r>
          </a:p>
        </p:txBody>
      </p:sp>
    </p:spTree>
  </p:cSld>
  <p:clrMapOvr>
    <a:masterClrMapping/>
  </p:clrMapOvr>
  <p:transition spd="slow">
    <p:zoom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36867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36868" name="Image 4" descr="1000_00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88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9" name="1 Rectángulo"/>
          <p:cNvSpPr>
            <a:spLocks noChangeArrowheads="1"/>
          </p:cNvSpPr>
          <p:nvPr/>
        </p:nvSpPr>
        <p:spPr bwMode="auto">
          <a:xfrm>
            <a:off x="3276600" y="4872038"/>
            <a:ext cx="28384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CO" b="1"/>
              <a:t>Les Mille Iles au Canada</a:t>
            </a:r>
          </a:p>
        </p:txBody>
      </p:sp>
    </p:spTree>
  </p:cSld>
  <p:clrMapOvr>
    <a:masterClrMapping/>
  </p:clrMapOvr>
  <p:transition spd="slow">
    <p:zoom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O" smtClean="0"/>
          </a:p>
        </p:txBody>
      </p:sp>
      <p:sp>
        <p:nvSpPr>
          <p:cNvPr id="37891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O" smtClean="0"/>
          </a:p>
        </p:txBody>
      </p:sp>
      <p:pic>
        <p:nvPicPr>
          <p:cNvPr id="37892" name="Picture 10" descr="343536242_17aa08e67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4845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3" name="1 Rectángulo"/>
          <p:cNvSpPr>
            <a:spLocks noChangeArrowheads="1"/>
          </p:cNvSpPr>
          <p:nvPr/>
        </p:nvSpPr>
        <p:spPr bwMode="auto">
          <a:xfrm>
            <a:off x="3254375" y="4837113"/>
            <a:ext cx="1878013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CO" b="1"/>
              <a:t>La fin du jour…</a:t>
            </a:r>
          </a:p>
        </p:txBody>
      </p:sp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7164388" y="269875"/>
            <a:ext cx="13684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000">
                <a:solidFill>
                  <a:schemeClr val="bg1"/>
                </a:solidFill>
              </a:rPr>
              <a:t>FIN</a:t>
            </a:r>
          </a:p>
        </p:txBody>
      </p:sp>
      <p:sp>
        <p:nvSpPr>
          <p:cNvPr id="37895" name="ZoneTexte 6"/>
          <p:cNvSpPr txBox="1">
            <a:spLocks noChangeArrowheads="1"/>
          </p:cNvSpPr>
          <p:nvPr/>
        </p:nvSpPr>
        <p:spPr bwMode="auto">
          <a:xfrm>
            <a:off x="323850" y="4373563"/>
            <a:ext cx="7191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2400">
                <a:solidFill>
                  <a:schemeClr val="bg1"/>
                </a:solidFill>
              </a:rPr>
              <a:t>* * *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3.26757E-6 L 0.004 0.68619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" y="34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1"/>
            <a:ext cx="9144000" cy="5148263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407"/>
            <a:ext cx="8839200" cy="4919451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812"/>
            <a:ext cx="8534400" cy="469064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8885"/>
            <a:ext cx="304800" cy="228812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4347422"/>
            <a:ext cx="3811588" cy="409954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8612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3432175"/>
            <a:ext cx="2540000" cy="84851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4900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6929"/>
          <a:ext cx="3200400" cy="115757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5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3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5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508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3712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3712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6929"/>
          <a:ext cx="3200400" cy="1155828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5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3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57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3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322" marB="34322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514826"/>
            <a:ext cx="7924800" cy="9724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329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Quel_monde_merveilleux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Quel_monde_merveilleux</Template>
  <TotalTime>2</TotalTime>
  <Words>187</Words>
  <Application>Microsoft Office PowerPoint</Application>
  <PresentationFormat>Personalizado</PresentationFormat>
  <Paragraphs>71</Paragraphs>
  <Slides>37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42" baseType="lpstr">
      <vt:lpstr>Arial</vt:lpstr>
      <vt:lpstr>Calibri</vt:lpstr>
      <vt:lpstr>Comic Sans MS</vt:lpstr>
      <vt:lpstr>Quel_monde_merveilleux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2014-05-08T20:24:41Z</dcterms:created>
  <dcterms:modified xsi:type="dcterms:W3CDTF">2014-05-08T20:27:22Z</dcterms:modified>
</cp:coreProperties>
</file>