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23" r:id="rId2"/>
  </p:sldMasterIdLst>
  <p:notesMasterIdLst>
    <p:notesMasterId r:id="rId62"/>
  </p:notesMasterIdLst>
  <p:sldIdLst>
    <p:sldId id="430" r:id="rId3"/>
    <p:sldId id="541" r:id="rId4"/>
    <p:sldId id="332" r:id="rId5"/>
    <p:sldId id="331" r:id="rId6"/>
    <p:sldId id="540" r:id="rId7"/>
    <p:sldId id="339" r:id="rId8"/>
    <p:sldId id="532" r:id="rId9"/>
    <p:sldId id="321" r:id="rId10"/>
    <p:sldId id="533" r:id="rId11"/>
    <p:sldId id="342" r:id="rId12"/>
    <p:sldId id="539" r:id="rId13"/>
    <p:sldId id="338" r:id="rId14"/>
    <p:sldId id="345" r:id="rId15"/>
    <p:sldId id="472" r:id="rId16"/>
    <p:sldId id="346" r:id="rId17"/>
    <p:sldId id="542" r:id="rId18"/>
    <p:sldId id="382" r:id="rId19"/>
    <p:sldId id="325" r:id="rId20"/>
    <p:sldId id="347" r:id="rId21"/>
    <p:sldId id="348" r:id="rId22"/>
    <p:sldId id="351" r:id="rId23"/>
    <p:sldId id="353" r:id="rId24"/>
    <p:sldId id="544" r:id="rId25"/>
    <p:sldId id="355" r:id="rId26"/>
    <p:sldId id="363" r:id="rId27"/>
    <p:sldId id="366" r:id="rId28"/>
    <p:sldId id="471" r:id="rId29"/>
    <p:sldId id="368" r:id="rId30"/>
    <p:sldId id="329" r:id="rId31"/>
    <p:sldId id="534" r:id="rId32"/>
    <p:sldId id="538" r:id="rId33"/>
    <p:sldId id="374" r:id="rId34"/>
    <p:sldId id="535" r:id="rId35"/>
    <p:sldId id="377" r:id="rId36"/>
    <p:sldId id="383" r:id="rId37"/>
    <p:sldId id="536" r:id="rId38"/>
    <p:sldId id="384" r:id="rId39"/>
    <p:sldId id="385" r:id="rId40"/>
    <p:sldId id="398" r:id="rId41"/>
    <p:sldId id="386" r:id="rId42"/>
    <p:sldId id="387" r:id="rId43"/>
    <p:sldId id="389" r:id="rId44"/>
    <p:sldId id="537" r:id="rId45"/>
    <p:sldId id="378" r:id="rId46"/>
    <p:sldId id="404" r:id="rId47"/>
    <p:sldId id="390" r:id="rId48"/>
    <p:sldId id="391" r:id="rId49"/>
    <p:sldId id="392" r:id="rId50"/>
    <p:sldId id="393" r:id="rId51"/>
    <p:sldId id="408" r:id="rId52"/>
    <p:sldId id="396" r:id="rId53"/>
    <p:sldId id="395" r:id="rId54"/>
    <p:sldId id="397" r:id="rId55"/>
    <p:sldId id="379" r:id="rId56"/>
    <p:sldId id="354" r:id="rId57"/>
    <p:sldId id="412" r:id="rId58"/>
    <p:sldId id="364" r:id="rId59"/>
    <p:sldId id="380" r:id="rId60"/>
    <p:sldId id="545" r:id="rId61"/>
  </p:sldIdLst>
  <p:sldSz cx="8280400" cy="5761038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00050" indent="5715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801688" indent="11271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203325" indent="1682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603375" indent="22542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gMgi88K/DlyOn2LrKDd9Q==" hashData="BapxGsEAQrfoG8mE3LhmEgg5h4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009A"/>
    <a:srgbClr val="D60093"/>
    <a:srgbClr val="2B003A"/>
    <a:srgbClr val="310042"/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726" y="-102"/>
      </p:cViewPr>
      <p:guideLst>
        <p:guide orient="horz" pos="1815"/>
        <p:guide pos="260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6260C35-F20F-4D6E-B502-EFD74E5F9FDC}" type="datetimeFigureOut">
              <a:rPr lang="zh-CN" altLang="es-ES"/>
              <a:pPr/>
              <a:t>2022/4/26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65200" y="685800"/>
            <a:ext cx="4927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87353BC-1E9F-4C1F-BD13-E90D2E49531B}" type="slidenum">
              <a:rPr lang="zh-CN" altLang="en-US"/>
              <a:pPr/>
              <a:t>‹Nº›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95463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801688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00050" algn="l" defTabSz="801688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01688" algn="l" defTabSz="801688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03325" algn="l" defTabSz="801688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03375" algn="l" defTabSz="801688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05736" algn="l" defTabSz="80229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06884" algn="l" defTabSz="80229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08031" algn="l" defTabSz="80229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09178" algn="l" defTabSz="80229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21030" y="1789656"/>
            <a:ext cx="7038340" cy="1234889"/>
          </a:xfrm>
        </p:spPr>
        <p:txBody>
          <a:bodyPr/>
          <a:lstStyle/>
          <a:p>
            <a:r>
              <a:rPr lang="es-ES" altLang="zh-CN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242060" y="3264588"/>
            <a:ext cx="5796280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1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02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034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04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05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06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08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09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altLang="zh-CN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7741627-3E9D-4C97-A8B5-E87946E95685}" type="datetime1">
              <a:rPr lang="hu-HU" altLang="zh-CN"/>
              <a:pPr/>
              <a:t>2022.04.26.</a:t>
            </a:fld>
            <a:endParaRPr lang="hu-HU" altLang="zh-CN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E4D389-2ECA-4837-A80A-E5C51D042BC2}" type="slidenum">
              <a:rPr lang="hu-HU" altLang="zh-CN"/>
              <a:pPr/>
              <a:t>‹Nº›</a:t>
            </a:fld>
            <a:endParaRPr lang="hu-HU" altLang="zh-CN"/>
          </a:p>
        </p:txBody>
      </p:sp>
    </p:spTree>
    <p:extLst>
      <p:ext uri="{BB962C8B-B14F-4D97-AF65-F5344CB8AC3E}">
        <p14:creationId xmlns:p14="http://schemas.microsoft.com/office/powerpoint/2010/main" val="4164689506"/>
      </p:ext>
    </p:extLst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CN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DB1219-B967-47A0-B6B7-D6A54E74CE5C}" type="datetime1">
              <a:rPr lang="hu-HU" altLang="zh-CN"/>
              <a:pPr/>
              <a:t>2022.04.26.</a:t>
            </a:fld>
            <a:endParaRPr lang="hu-HU" altLang="zh-CN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C0B793-7042-41BA-8BB4-99346DA55A13}" type="slidenum">
              <a:rPr lang="hu-HU" altLang="zh-CN"/>
              <a:pPr/>
              <a:t>‹Nº›</a:t>
            </a:fld>
            <a:endParaRPr lang="hu-HU" altLang="zh-CN"/>
          </a:p>
        </p:txBody>
      </p:sp>
    </p:spTree>
    <p:extLst>
      <p:ext uri="{BB962C8B-B14F-4D97-AF65-F5344CB8AC3E}">
        <p14:creationId xmlns:p14="http://schemas.microsoft.com/office/powerpoint/2010/main" val="807021852"/>
      </p:ext>
    </p:extLst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54095" y="3702001"/>
            <a:ext cx="7038340" cy="1144206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es-ES" altLang="zh-CN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54095" y="2441774"/>
            <a:ext cx="7038340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11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022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0344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0458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0573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0688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0803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091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D499F8-2B91-4E09-A66B-DEB5AE5FB705}" type="datetime1">
              <a:rPr lang="hu-HU" altLang="zh-CN"/>
              <a:pPr/>
              <a:t>2022.04.26.</a:t>
            </a:fld>
            <a:endParaRPr lang="hu-HU" altLang="zh-CN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36D24B-9F74-4619-945F-F0DFD4D8042D}" type="slidenum">
              <a:rPr lang="hu-HU" altLang="zh-CN"/>
              <a:pPr/>
              <a:t>‹Nº›</a:t>
            </a:fld>
            <a:endParaRPr lang="hu-HU" altLang="zh-CN"/>
          </a:p>
        </p:txBody>
      </p:sp>
    </p:spTree>
    <p:extLst>
      <p:ext uri="{BB962C8B-B14F-4D97-AF65-F5344CB8AC3E}">
        <p14:creationId xmlns:p14="http://schemas.microsoft.com/office/powerpoint/2010/main" val="2570954458"/>
      </p:ext>
    </p:extLst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CN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14020" y="1344243"/>
            <a:ext cx="3657177" cy="3802019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209203" y="1344243"/>
            <a:ext cx="3657177" cy="3802019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8C2DE2C-B9A9-46BC-BD64-25EB73D735BE}" type="datetime1">
              <a:rPr lang="hu-HU" altLang="zh-CN"/>
              <a:pPr/>
              <a:t>2022.04.26.</a:t>
            </a:fld>
            <a:endParaRPr lang="hu-HU" altLang="zh-CN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83A48-8BC6-4130-984C-9F5112A8C4A5}" type="slidenum">
              <a:rPr lang="hu-HU" altLang="zh-CN"/>
              <a:pPr/>
              <a:t>‹Nº›</a:t>
            </a:fld>
            <a:endParaRPr lang="hu-HU" altLang="zh-CN"/>
          </a:p>
        </p:txBody>
      </p:sp>
    </p:spTree>
    <p:extLst>
      <p:ext uri="{BB962C8B-B14F-4D97-AF65-F5344CB8AC3E}">
        <p14:creationId xmlns:p14="http://schemas.microsoft.com/office/powerpoint/2010/main" val="385227454"/>
      </p:ext>
    </p:extLst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altLang="zh-CN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14020" y="1289566"/>
            <a:ext cx="3658615" cy="537430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14020" y="1826996"/>
            <a:ext cx="3658615" cy="331926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206329" y="1289566"/>
            <a:ext cx="3660052" cy="537430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206329" y="1826996"/>
            <a:ext cx="3660052" cy="331926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A2A140-F956-4D0E-94CB-CB240B5DE95C}" type="datetime1">
              <a:rPr lang="hu-HU" altLang="zh-CN"/>
              <a:pPr/>
              <a:t>2022.04.26.</a:t>
            </a:fld>
            <a:endParaRPr lang="hu-HU" altLang="zh-CN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BF056C-0B84-4BFD-89C5-6B0FB27A920A}" type="slidenum">
              <a:rPr lang="hu-HU" altLang="zh-CN"/>
              <a:pPr/>
              <a:t>‹Nº›</a:t>
            </a:fld>
            <a:endParaRPr lang="hu-HU" altLang="zh-CN"/>
          </a:p>
        </p:txBody>
      </p:sp>
    </p:spTree>
    <p:extLst>
      <p:ext uri="{BB962C8B-B14F-4D97-AF65-F5344CB8AC3E}">
        <p14:creationId xmlns:p14="http://schemas.microsoft.com/office/powerpoint/2010/main" val="1154512470"/>
      </p:ext>
    </p:extLst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CN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1A7DF9-341D-4593-A606-1068E95BA9B6}" type="datetime1">
              <a:rPr lang="hu-HU" altLang="zh-CN"/>
              <a:pPr/>
              <a:t>2022.04.26.</a:t>
            </a:fld>
            <a:endParaRPr lang="hu-HU" altLang="zh-CN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3ABCB8-1955-4449-B923-118BEB8C7EFF}" type="slidenum">
              <a:rPr lang="hu-HU" altLang="zh-CN"/>
              <a:pPr/>
              <a:t>‹Nº›</a:t>
            </a:fld>
            <a:endParaRPr lang="hu-HU" altLang="zh-CN"/>
          </a:p>
        </p:txBody>
      </p:sp>
    </p:spTree>
    <p:extLst>
      <p:ext uri="{BB962C8B-B14F-4D97-AF65-F5344CB8AC3E}">
        <p14:creationId xmlns:p14="http://schemas.microsoft.com/office/powerpoint/2010/main" val="515139207"/>
      </p:ext>
    </p:extLst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1374C2-2920-4355-8CB0-0C59D3CA8722}" type="datetime1">
              <a:rPr lang="hu-HU" altLang="zh-CN"/>
              <a:pPr/>
              <a:t>2022.04.26.</a:t>
            </a:fld>
            <a:endParaRPr lang="hu-HU" altLang="zh-CN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98D961-24CB-47A7-B67E-041BE1B63CDA}" type="slidenum">
              <a:rPr lang="hu-HU" altLang="zh-CN"/>
              <a:pPr/>
              <a:t>‹Nº›</a:t>
            </a:fld>
            <a:r>
              <a:rPr lang="en-US" altLang="zh-CN"/>
              <a:t>/58</a:t>
            </a:r>
            <a:endParaRPr lang="hu-HU" altLang="zh-CN"/>
          </a:p>
        </p:txBody>
      </p:sp>
    </p:spTree>
    <p:extLst>
      <p:ext uri="{BB962C8B-B14F-4D97-AF65-F5344CB8AC3E}">
        <p14:creationId xmlns:p14="http://schemas.microsoft.com/office/powerpoint/2010/main" val="4130940147"/>
      </p:ext>
    </p:extLst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14020" y="229375"/>
            <a:ext cx="2724195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es-ES" altLang="zh-CN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237406" y="229375"/>
            <a:ext cx="4628974" cy="4916886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14020" y="1205551"/>
            <a:ext cx="2724195" cy="3940710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9F7B9B-8DC4-45B1-9E3F-2A6E3652C825}" type="datetime1">
              <a:rPr lang="hu-HU" altLang="zh-CN"/>
              <a:pPr/>
              <a:t>2022.04.26.</a:t>
            </a:fld>
            <a:endParaRPr lang="hu-HU" altLang="zh-CN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45EDC3-5B49-4238-B757-1C454A9AD93B}" type="slidenum">
              <a:rPr lang="hu-HU" altLang="zh-CN"/>
              <a:pPr/>
              <a:t>‹Nº›</a:t>
            </a:fld>
            <a:endParaRPr lang="hu-HU" altLang="zh-CN"/>
          </a:p>
        </p:txBody>
      </p:sp>
    </p:spTree>
    <p:extLst>
      <p:ext uri="{BB962C8B-B14F-4D97-AF65-F5344CB8AC3E}">
        <p14:creationId xmlns:p14="http://schemas.microsoft.com/office/powerpoint/2010/main" val="3171408219"/>
      </p:ext>
    </p:extLst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623016" y="4032727"/>
            <a:ext cx="4968240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es-ES" altLang="zh-CN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623016" y="514759"/>
            <a:ext cx="4968240" cy="3456623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401147" indent="0">
              <a:buNone/>
              <a:defRPr sz="2500"/>
            </a:lvl2pPr>
            <a:lvl3pPr marL="802295" indent="0">
              <a:buNone/>
              <a:defRPr sz="2100"/>
            </a:lvl3pPr>
            <a:lvl4pPr marL="1203442" indent="0">
              <a:buNone/>
              <a:defRPr sz="1800"/>
            </a:lvl4pPr>
            <a:lvl5pPr marL="1604589" indent="0">
              <a:buNone/>
              <a:defRPr sz="1800"/>
            </a:lvl5pPr>
            <a:lvl6pPr marL="2005736" indent="0">
              <a:buNone/>
              <a:defRPr sz="1800"/>
            </a:lvl6pPr>
            <a:lvl7pPr marL="2406884" indent="0">
              <a:buNone/>
              <a:defRPr sz="1800"/>
            </a:lvl7pPr>
            <a:lvl8pPr marL="2808031" indent="0">
              <a:buNone/>
              <a:defRPr sz="1800"/>
            </a:lvl8pPr>
            <a:lvl9pPr marL="3209178" indent="0">
              <a:buNone/>
              <a:defRPr sz="1800"/>
            </a:lvl9pPr>
          </a:lstStyle>
          <a:p>
            <a:pPr lvl="0"/>
            <a:r>
              <a:rPr lang="es-ES" altLang="zh-CN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623016" y="4508813"/>
            <a:ext cx="4968240" cy="676121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033730-3A6D-4794-B5DA-2C68258D8D26}" type="datetime1">
              <a:rPr lang="hu-HU" altLang="zh-CN"/>
              <a:pPr/>
              <a:t>2022.04.26.</a:t>
            </a:fld>
            <a:endParaRPr lang="hu-HU" altLang="zh-CN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FBAEC-6CCA-4CEE-906B-075C04368697}" type="slidenum">
              <a:rPr lang="hu-HU" altLang="zh-CN"/>
              <a:pPr/>
              <a:t>‹Nº›</a:t>
            </a:fld>
            <a:endParaRPr lang="hu-HU" altLang="zh-CN"/>
          </a:p>
        </p:txBody>
      </p:sp>
    </p:spTree>
    <p:extLst>
      <p:ext uri="{BB962C8B-B14F-4D97-AF65-F5344CB8AC3E}">
        <p14:creationId xmlns:p14="http://schemas.microsoft.com/office/powerpoint/2010/main" val="1218965494"/>
      </p:ext>
    </p:extLst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CN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D6C918B-89C1-41DE-A01D-8F280581E0A4}" type="datetime1">
              <a:rPr lang="hu-HU" altLang="zh-CN"/>
              <a:pPr/>
              <a:t>2022.04.26.</a:t>
            </a:fld>
            <a:endParaRPr lang="hu-HU" altLang="zh-CN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7E44DB-3017-4968-B557-A92AF8A60116}" type="slidenum">
              <a:rPr lang="hu-HU" altLang="zh-CN"/>
              <a:pPr/>
              <a:t>‹Nº›</a:t>
            </a:fld>
            <a:endParaRPr lang="hu-HU" altLang="zh-CN"/>
          </a:p>
        </p:txBody>
      </p:sp>
    </p:spTree>
    <p:extLst>
      <p:ext uri="{BB962C8B-B14F-4D97-AF65-F5344CB8AC3E}">
        <p14:creationId xmlns:p14="http://schemas.microsoft.com/office/powerpoint/2010/main" val="787091426"/>
      </p:ext>
    </p:extLst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003290" y="230709"/>
            <a:ext cx="1863090" cy="4915552"/>
          </a:xfrm>
        </p:spPr>
        <p:txBody>
          <a:bodyPr vert="eaVert"/>
          <a:lstStyle/>
          <a:p>
            <a:r>
              <a:rPr lang="es-ES" altLang="zh-CN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14020" y="230709"/>
            <a:ext cx="5451263" cy="4915552"/>
          </a:xfrm>
        </p:spPr>
        <p:txBody>
          <a:bodyPr vert="eaVert"/>
          <a:lstStyle/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157068-FC16-4A9B-89B8-1969EC0562B0}" type="datetime1">
              <a:rPr lang="hu-HU" altLang="zh-CN"/>
              <a:pPr/>
              <a:t>2022.04.26.</a:t>
            </a:fld>
            <a:endParaRPr lang="hu-HU" altLang="zh-CN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848DFC-9FC6-4E2C-92DC-F2BA5C3BA542}" type="slidenum">
              <a:rPr lang="hu-HU" altLang="zh-CN"/>
              <a:pPr/>
              <a:t>‹Nº›</a:t>
            </a:fld>
            <a:endParaRPr lang="hu-HU" altLang="zh-CN"/>
          </a:p>
        </p:txBody>
      </p:sp>
    </p:spTree>
    <p:extLst>
      <p:ext uri="{BB962C8B-B14F-4D97-AF65-F5344CB8AC3E}">
        <p14:creationId xmlns:p14="http://schemas.microsoft.com/office/powerpoint/2010/main" val="1694536948"/>
      </p:ext>
    </p:extLst>
  </p:cSld>
  <p:clrMapOvr>
    <a:masterClrMapping/>
  </p:clrMapOvr>
  <p:transition spd="slow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21030" y="1789657"/>
            <a:ext cx="7038340" cy="1234889"/>
          </a:xfrm>
          <a:prstGeom prst="rect">
            <a:avLst/>
          </a:prstGeom>
        </p:spPr>
        <p:txBody>
          <a:bodyPr lIns="80220" tIns="40110" rIns="80220" bIns="4011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42060" y="3264588"/>
            <a:ext cx="5796280" cy="1472265"/>
          </a:xfrm>
          <a:prstGeom prst="rect">
            <a:avLst/>
          </a:prstGeom>
        </p:spPr>
        <p:txBody>
          <a:bodyPr lIns="80220" tIns="40110" rIns="80220" bIns="40110"/>
          <a:lstStyle>
            <a:lvl1pPr marL="0" indent="0" algn="ctr">
              <a:buNone/>
              <a:defRPr/>
            </a:lvl1pPr>
            <a:lvl2pPr marL="401101" indent="0" algn="ctr">
              <a:buNone/>
              <a:defRPr/>
            </a:lvl2pPr>
            <a:lvl3pPr marL="802202" indent="0" algn="ctr">
              <a:buNone/>
              <a:defRPr/>
            </a:lvl3pPr>
            <a:lvl4pPr marL="1203304" indent="0" algn="ctr">
              <a:buNone/>
              <a:defRPr/>
            </a:lvl4pPr>
            <a:lvl5pPr marL="1604405" indent="0" algn="ctr">
              <a:buNone/>
              <a:defRPr/>
            </a:lvl5pPr>
            <a:lvl6pPr marL="2005506" indent="0" algn="ctr">
              <a:buNone/>
              <a:defRPr/>
            </a:lvl6pPr>
            <a:lvl7pPr marL="2406607" indent="0" algn="ctr">
              <a:buNone/>
              <a:defRPr/>
            </a:lvl7pPr>
            <a:lvl8pPr marL="2807708" indent="0" algn="ctr">
              <a:buNone/>
              <a:defRPr/>
            </a:lvl8pPr>
            <a:lvl9pPr marL="320880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734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14338" y="230188"/>
            <a:ext cx="7451725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0229" tIns="40115" rIns="80229" bIns="401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zh-CN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14338" y="1344613"/>
            <a:ext cx="7451725" cy="380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0229" tIns="40115" rIns="80229" bIns="401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zh-CN" smtClean="0"/>
              <a:t>Mintaszöveg szerkesztése</a:t>
            </a:r>
          </a:p>
          <a:p>
            <a:pPr lvl="1"/>
            <a:r>
              <a:rPr lang="hu-HU" altLang="zh-CN" smtClean="0"/>
              <a:t>Második szint</a:t>
            </a:r>
          </a:p>
          <a:p>
            <a:pPr lvl="2"/>
            <a:r>
              <a:rPr lang="hu-HU" altLang="zh-CN" smtClean="0"/>
              <a:t>Harmadik szint</a:t>
            </a:r>
          </a:p>
          <a:p>
            <a:pPr lvl="3"/>
            <a:r>
              <a:rPr lang="hu-HU" altLang="zh-CN" smtClean="0"/>
              <a:t>Negyedik szint</a:t>
            </a:r>
          </a:p>
          <a:p>
            <a:pPr lvl="4"/>
            <a:r>
              <a:rPr lang="hu-HU" altLang="zh-CN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14338" y="5340350"/>
            <a:ext cx="1931987" cy="306388"/>
          </a:xfrm>
          <a:prstGeom prst="rect">
            <a:avLst/>
          </a:prstGeom>
        </p:spPr>
        <p:txBody>
          <a:bodyPr vert="horz" wrap="square" lIns="80229" tIns="40115" rIns="80229" bIns="40115" numCol="1" anchor="ctr" anchorCtr="0" compatLnSpc="1">
            <a:prstTxWarp prst="textNoShape">
              <a:avLst/>
            </a:prstTxWarp>
          </a:bodyPr>
          <a:lstStyle>
            <a:lvl1pPr>
              <a:defRPr sz="11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7487B887-DA0F-4E5E-82E2-D238C607E89F}" type="datetime1">
              <a:rPr lang="hu-HU" altLang="zh-CN"/>
              <a:pPr/>
              <a:t>2022.04.26.</a:t>
            </a:fld>
            <a:endParaRPr lang="hu-HU" altLang="zh-CN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2828925" y="5340350"/>
            <a:ext cx="2622550" cy="306388"/>
          </a:xfrm>
          <a:prstGeom prst="rect">
            <a:avLst/>
          </a:prstGeom>
        </p:spPr>
        <p:txBody>
          <a:bodyPr vert="horz" wrap="square" lIns="80229" tIns="40115" rIns="80229" bIns="40115" numCol="1" anchor="ctr" anchorCtr="0" compatLnSpc="1">
            <a:prstTxWarp prst="textNoShape">
              <a:avLst/>
            </a:prstTxWarp>
          </a:bodyPr>
          <a:lstStyle>
            <a:lvl1pPr algn="ctr">
              <a:defRPr sz="11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zh-CN" altLang="zh-CN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5934075" y="5461000"/>
            <a:ext cx="2217738" cy="185738"/>
          </a:xfrm>
          <a:prstGeom prst="rect">
            <a:avLst/>
          </a:prstGeom>
        </p:spPr>
        <p:txBody>
          <a:bodyPr vert="horz" wrap="square" lIns="80229" tIns="40115" rIns="80229" bIns="40115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B3E035D0-68C0-45E1-BCB7-D9BC88660638}" type="slidenum">
              <a:rPr lang="hu-HU" altLang="zh-CN"/>
              <a:pPr/>
              <a:t>‹Nº›</a:t>
            </a:fld>
            <a:r>
              <a:rPr lang="en-US" altLang="zh-CN"/>
              <a:t>/58</a:t>
            </a:r>
            <a:endParaRPr lang="hu-HU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2" r:id="rId7"/>
    <p:sldLayoutId id="2147483719" r:id="rId8"/>
    <p:sldLayoutId id="2147483720" r:id="rId9"/>
    <p:sldLayoutId id="2147483721" r:id="rId10"/>
    <p:sldLayoutId id="2147483722" r:id="rId11"/>
  </p:sldLayoutIdLst>
  <p:transition spd="slow">
    <p:dissolve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5pPr>
      <a:lvl6pPr marL="401147" algn="ctr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6pPr>
      <a:lvl7pPr marL="802295" algn="ctr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7pPr>
      <a:lvl8pPr marL="1203442" algn="ctr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8pPr>
      <a:lvl9pPr marL="1604589" algn="ctr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9pPr>
    </p:titleStyle>
    <p:bodyStyle>
      <a:lvl1pPr marL="300038" indent="-300038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0875" indent="-249238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01713" indent="-2000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403350" indent="-2000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04988" indent="-2000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206310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07457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08605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09752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1147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2295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3442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4589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05736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84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08031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09178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14020" y="5246279"/>
            <a:ext cx="1932093" cy="400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229" tIns="40115" rIns="80229" bIns="40115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5pPr>
      <a:lvl6pPr marL="401147"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6pPr>
      <a:lvl7pPr marL="802295"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7pPr>
      <a:lvl8pPr marL="1203442"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8pPr>
      <a:lvl9pPr marL="1604589"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00860" indent="-30086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1864" indent="-250717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cs typeface="+mn-cs"/>
        </a:defRPr>
      </a:lvl2pPr>
      <a:lvl3pPr marL="1002868" indent="-200574" algn="l" rtl="0" fontAlgn="base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latin typeface="+mn-lt"/>
          <a:cs typeface="+mn-cs"/>
        </a:defRPr>
      </a:lvl3pPr>
      <a:lvl4pPr marL="1404015" indent="-200574" algn="l" rtl="0" fontAlgn="base">
        <a:spcBef>
          <a:spcPct val="20000"/>
        </a:spcBef>
        <a:spcAft>
          <a:spcPct val="0"/>
        </a:spcAft>
        <a:buChar char="–"/>
        <a:defRPr sz="1800">
          <a:solidFill>
            <a:schemeClr val="tx1"/>
          </a:solidFill>
          <a:latin typeface="+mn-lt"/>
          <a:cs typeface="+mn-cs"/>
        </a:defRPr>
      </a:lvl4pPr>
      <a:lvl5pPr marL="1805163" indent="-200574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5pPr>
      <a:lvl6pPr marL="2206310" indent="-200574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6pPr>
      <a:lvl7pPr marL="2607457" indent="-200574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7pPr>
      <a:lvl8pPr marL="3008605" indent="-200574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8pPr>
      <a:lvl9pPr marL="3409752" indent="-200574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1147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2295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3442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4589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05736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84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08031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09178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2011-02-16 07h42_44.jpg"/>
          <p:cNvPicPr>
            <a:picLocks noChangeAspect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" t="591"/>
          <a:stretch>
            <a:fillRect/>
          </a:stretch>
        </p:blipFill>
        <p:spPr bwMode="auto">
          <a:xfrm>
            <a:off x="0" y="0"/>
            <a:ext cx="4271963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4068192" y="1728391"/>
            <a:ext cx="3684661" cy="3435778"/>
          </a:xfrm>
          <a:prstGeom prst="rect">
            <a:avLst/>
          </a:prstGeom>
          <a:noFill/>
        </p:spPr>
        <p:txBody>
          <a:bodyPr wrap="square" lIns="80229" tIns="40115" rIns="80229" bIns="40115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6000" b="1" dirty="0" smtClean="0">
                <a:ln w="18000">
                  <a:noFill/>
                  <a:prstDash val="solid"/>
                  <a:miter lim="800000"/>
                </a:ln>
                <a:solidFill>
                  <a:srgbClr val="72009A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+mn-cs"/>
              </a:rPr>
              <a:t>PURP</a:t>
            </a:r>
            <a:r>
              <a:rPr lang="es-ES" sz="6000" b="1" dirty="0" smtClean="0">
                <a:ln w="18000">
                  <a:noFill/>
                  <a:prstDash val="solid"/>
                  <a:miter lim="800000"/>
                </a:ln>
                <a:solidFill>
                  <a:srgbClr val="72009A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+mn-cs"/>
              </a:rPr>
              <a:t>URA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6000" b="1" dirty="0">
              <a:ln w="18000">
                <a:noFill/>
                <a:prstDash val="solid"/>
                <a:miter lim="800000"/>
              </a:ln>
              <a:solidFill>
                <a:srgbClr val="72009A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6000" b="1" dirty="0" smtClean="0">
              <a:ln w="18000">
                <a:noFill/>
                <a:prstDash val="solid"/>
                <a:miter lim="800000"/>
              </a:ln>
              <a:solidFill>
                <a:srgbClr val="72009A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ln w="18000">
                  <a:noFill/>
                  <a:prstDash val="solid"/>
                  <a:miter lim="800000"/>
                </a:ln>
                <a:solidFill>
                  <a:srgbClr val="72009A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PASALAS TÚ</a:t>
            </a:r>
            <a:endParaRPr lang="en-US" b="1" dirty="0">
              <a:ln w="18000">
                <a:noFill/>
                <a:prstDash val="solid"/>
                <a:miter lim="800000"/>
              </a:ln>
              <a:solidFill>
                <a:srgbClr val="72009A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2000" b="1" dirty="0">
              <a:ln w="18000">
                <a:noFill/>
                <a:prstDash val="solid"/>
                <a:miter lim="800000"/>
              </a:ln>
              <a:solidFill>
                <a:srgbClr val="72009A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  <p:sp>
        <p:nvSpPr>
          <p:cNvPr id="12292" name="灯片编号占位符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 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  <p:sndAc>
      <p:stSnd loop="1">
        <p:snd r:embed="rId2" name="Europa - Carlos Santa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2" descr="2011-03-09 08h58_1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"/>
          <a:stretch>
            <a:fillRect/>
          </a:stretch>
        </p:blipFill>
        <p:spPr bwMode="auto">
          <a:xfrm>
            <a:off x="0" y="0"/>
            <a:ext cx="8280400" cy="576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192BB74-78DC-490A-9E45-38B4320182E9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2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amethyst2.jpe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085EB95-885A-46C7-915A-BCBED2311DFF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3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alyssa_milano_in_a_purple_dress-6397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" y="0"/>
            <a:ext cx="8277592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4937877-E65C-41B6-ADB5-31C427E2F04B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4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2011-03-09 09h26_22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025"/>
            <a:ext cx="8280400" cy="510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F9A08E2-6EC6-4272-BEC1-8EEFC4086E79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5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Beautiful-easter-purple-eggs-502293.jpe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9425"/>
            <a:ext cx="8280400" cy="480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EBB1E9-0FF2-40B1-BCBB-133630E914DF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6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2" descr="2011-03-09 09h39_40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"/>
          <a:stretch>
            <a:fillRect/>
          </a:stretch>
        </p:blipFill>
        <p:spPr bwMode="auto">
          <a:xfrm>
            <a:off x="0" y="306388"/>
            <a:ext cx="8280400" cy="516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9213344-4A53-4F96-A379-065EBFC49F8B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7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1253281928G9zaQPv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7175"/>
            <a:ext cx="8280400" cy="524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980610C-3821-42CF-BA7C-181F77905DA1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8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2011-03-09 08h49_55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763" y="0"/>
            <a:ext cx="6248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0A24929-ED59-4ECF-A6EE-59B3F9A30F02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9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BirksSpAmPin.1L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688" y="352425"/>
            <a:ext cx="5915025" cy="505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EA2DE40-1C18-4BF6-B82E-8FFE56633710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10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2" descr="2011-03-09 09h27_3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"/>
          <a:stretch>
            <a:fillRect/>
          </a:stretch>
        </p:blipFill>
        <p:spPr bwMode="auto">
          <a:xfrm>
            <a:off x="0" y="312738"/>
            <a:ext cx="8280400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ACB4866-F456-449F-B0D9-C9E363FDA6B7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11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2" descr="bar-refaeli-purple-dress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9425"/>
            <a:ext cx="8280400" cy="480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B2535A6-6903-48B5-B017-18D5D74D5C2C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12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candy-purple-front-743287.jpg"/>
          <p:cNvPicPr>
            <a:picLocks noChangeAspect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700" y="0"/>
            <a:ext cx="5468938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F8A4CE6-5DF6-45D7-9FA9-8FACC3035E06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13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purple-wedding-shoes.jpg"/>
          <p:cNvPicPr>
            <a:picLocks noChangeAspect="1"/>
          </p:cNvPicPr>
          <p:nvPr/>
        </p:nvPicPr>
        <p:blipFill>
          <a:blip r:embed="rId2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588" y="581025"/>
            <a:ext cx="5387975" cy="499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C0E1E41-C5C4-484F-8A43-6A5C2BB57D2E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14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2" descr="cs023-amethyst-sterling-silver-inlaid-sugilite-and-australian-opal-2-optimized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752475"/>
            <a:ext cx="5400675" cy="500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4A30A4A-944B-4ADC-8603-4F9B1F14B95C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15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2" descr="2011-03-09 09h19_48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0"/>
            <a:ext cx="7693025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DC8DBF8-8D97-453D-ABD8-5DF123126115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16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2011-02-16 05h57_03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" r="620"/>
          <a:stretch>
            <a:fillRect/>
          </a:stretch>
        </p:blipFill>
        <p:spPr bwMode="auto">
          <a:xfrm>
            <a:off x="0" y="274638"/>
            <a:ext cx="8280400" cy="525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54A91CD-8ACE-4ECD-96FD-554945E6825A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17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1257780076pdGssSI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113"/>
            <a:ext cx="8280400" cy="548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F269F6B-8D52-4412-904B-F1BF4866AF4B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18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denise_richards_in_a_purple_dress-6518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3" y="0"/>
            <a:ext cx="772795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AABF260-8A4A-4AE1-A484-0E4CE915733E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19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DSC_0728.JPG"/>
          <p:cNvPicPr>
            <a:picLocks noChangeAspect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46549A-3B2F-446B-B7A9-0C162E2D9C54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20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flowers-pollen-purple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D14605B-5F41-4BDC-ACC2-4E8BCDF825C9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21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FSS Purple Gift Box 006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A4A7EAF-4BD4-47F4-AD2A-C382360A20C6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22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2011-03-09 09h31_24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7186613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2232372-089F-4838-BA5D-A86BD9369B40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23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2" descr="latestphotos_1_009.jpg"/>
          <p:cNvPicPr>
            <a:picLocks noChangeAspect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443C0CC-05CF-4895-BD05-5DFCAA398133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24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Mischa-Barton-48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5E3EE68-87AB-4E39-8C35-0799499A9CD2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25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nixon_vega_purple_watch_lg.jpg"/>
          <p:cNvPicPr>
            <a:picLocks noChangeAspect="1"/>
          </p:cNvPicPr>
          <p:nvPr/>
        </p:nvPicPr>
        <p:blipFill>
          <a:blip r:embed="rId2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606425"/>
            <a:ext cx="3843337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DFE572-33CA-4B2F-9864-A8A0E5E65829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26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2" descr="2011-02-16 07h37_20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" t="648"/>
          <a:stretch>
            <a:fillRect/>
          </a:stretch>
        </p:blipFill>
        <p:spPr bwMode="auto">
          <a:xfrm>
            <a:off x="0" y="0"/>
            <a:ext cx="68326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églalap 3"/>
          <p:cNvSpPr/>
          <p:nvPr/>
        </p:nvSpPr>
        <p:spPr>
          <a:xfrm>
            <a:off x="6096000" y="461963"/>
            <a:ext cx="828675" cy="4222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229" tIns="40115" rIns="80229" bIns="40115" anchor="ctr"/>
          <a:lstStyle/>
          <a:p>
            <a:pPr algn="ctr"/>
            <a:endParaRPr lang="zh-CN" altLang="zh-CN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8916" name="灯片编号占位符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652DA0-D55B-4E0F-BA60-2BF9287D027C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27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pink-and-purple-sunset-2-ss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05836EE-47EF-402C-948E-1BEC93D12EF7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28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3248556974_5a1cb8945b_o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9" r="430"/>
          <a:stretch>
            <a:fillRect/>
          </a:stretch>
        </p:blipFill>
        <p:spPr bwMode="auto">
          <a:xfrm>
            <a:off x="0" y="833438"/>
            <a:ext cx="8280400" cy="492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1ECBCA9-DAE7-490E-9C29-DD51C57562AE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29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2011-03-09 09h24_4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42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4266A4C-D2AE-4837-AFB3-FC5BA5724AB7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30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2011-03-09 08h47_23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7"/>
          <a:stretch>
            <a:fillRect/>
          </a:stretch>
        </p:blipFill>
        <p:spPr bwMode="auto">
          <a:xfrm>
            <a:off x="0" y="257175"/>
            <a:ext cx="8280400" cy="524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1345EDA-6531-4F73-B7CB-009D8FA62EB4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31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purple dress #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137AB43-586E-4BB5-9C82-91C1218B1837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32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2011-03-09 09h28_14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675"/>
            <a:ext cx="8280400" cy="511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0665B8F-F794-4D40-86B4-6CF1F8F315ED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33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2" descr="purple rose.jpg"/>
          <p:cNvPicPr>
            <a:picLocks noChangeAspect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979F2AC-2ECB-4E07-8373-78A4BD49B67F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34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2011-02-16 06h00_35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513"/>
            <a:ext cx="8280400" cy="543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67356D5-22A1-4268-A9B7-FDA0D89214F7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35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2011-03-09 09h40_07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"/>
          <a:stretch>
            <a:fillRect/>
          </a:stretch>
        </p:blipFill>
        <p:spPr bwMode="auto">
          <a:xfrm>
            <a:off x="0" y="338138"/>
            <a:ext cx="82804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7D8C26-1C42-4270-96F4-022389DAE5B8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36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3" descr="2011-02-16 06h08_27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8280400" cy="574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DD52AF9-5B88-47F7-BCC2-75A4657A5B45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37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2011-02-16 06h09_19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" t="787"/>
          <a:stretch>
            <a:fillRect/>
          </a:stretch>
        </p:blipFill>
        <p:spPr bwMode="auto">
          <a:xfrm>
            <a:off x="0" y="0"/>
            <a:ext cx="8280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7FA86C7-CE15-4ADD-A57B-173EF9B17455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38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1" descr="2011-02-16 06h46_02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2263"/>
            <a:ext cx="8280400" cy="51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6033BD7-90D4-4AA8-A048-F821079C33DF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39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1" descr="2011-02-16 06h14_02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E35588F-0DC3-4FA1-A4EB-9A2066B19EAD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40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Kép 1" descr="2011-02-16 06h17_1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8280400" cy="515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4FBCE21-8610-4750-969D-3DBF810C2B71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41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Kép 1" descr="2011-02-16 06h24_22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2263"/>
            <a:ext cx="8280400" cy="51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165739A-4557-48A5-9E83-12763935886C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42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Kép 1" descr="2011-03-09 09h06_18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"/>
          <a:stretch>
            <a:fillRect/>
          </a:stretch>
        </p:blipFill>
        <p:spPr bwMode="auto">
          <a:xfrm>
            <a:off x="0" y="952500"/>
            <a:ext cx="8280400" cy="385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9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CE3AE3E-2679-42FB-A708-66EFA2A928C9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43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Kép 1" descr="purple rose1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9DA64FC-BBCE-4BC7-B521-0C2F113FC0DD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44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Kép 1" descr="2011-02-16 06h53_51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6225"/>
            <a:ext cx="8280400" cy="520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0BC2F8C-69E1-4796-ADEF-D4A1A040EDC9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45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Kép 3" descr="2011-02-16 06h33_35.jpg"/>
          <p:cNvPicPr>
            <a:picLocks noChangeAspect="1"/>
          </p:cNvPicPr>
          <p:nvPr/>
        </p:nvPicPr>
        <p:blipFill>
          <a:blip r:embed="rId2">
            <a:lum bright="-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"/>
            <a:ext cx="8280400" cy="522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1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8CD9318-BF55-4DC0-BEDD-003D0DD0CED8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46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Kép 1" descr="2011-02-16 06h36_52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6350"/>
            <a:ext cx="7834313" cy="575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5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385366D-D85D-410F-875D-96C01F56D399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47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Kép 1" descr="2011-02-16 06h37_34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19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3FB558-B1AF-4C18-BCA8-5395508CE457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48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Kép 1" descr="2011-02-16 06h38_0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88"/>
            <a:ext cx="8280400" cy="572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3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898B278-4B8C-4203-9F5A-50A2D9A43719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49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Kép 1" descr="2011-02-16 07h04_51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"/>
          <a:stretch>
            <a:fillRect/>
          </a:stretch>
        </p:blipFill>
        <p:spPr bwMode="auto">
          <a:xfrm>
            <a:off x="0" y="179388"/>
            <a:ext cx="8280400" cy="542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7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B8E87C2-31DB-455E-B2A2-417C33CDE96C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50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Kép 1" descr="2011-02-16 06h43_37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5"/>
          <a:stretch>
            <a:fillRect/>
          </a:stretch>
        </p:blipFill>
        <p:spPr bwMode="auto">
          <a:xfrm>
            <a:off x="0" y="0"/>
            <a:ext cx="8280400" cy="5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227013" y="3908425"/>
            <a:ext cx="3455987" cy="1651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229" tIns="40115" rIns="80229" bIns="40115" anchor="ctr"/>
          <a:lstStyle/>
          <a:p>
            <a:pPr algn="ctr"/>
            <a:endParaRPr lang="zh-CN" altLang="zh-CN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2" name="灯片编号占位符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86D0D7D-8526-4FEE-8A57-8E53C164C873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51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Kép 2" descr="2011-02-16 06h40_58.jpg"/>
          <p:cNvPicPr>
            <a:picLocks noChangeAspect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8" y="0"/>
            <a:ext cx="7159625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4B18B05-DCBA-4F4B-A344-E83617B7F396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52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Kép 3" descr="2011-02-16 06h45_16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0"/>
            <a:ext cx="8280400" cy="512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9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2828E7E-6678-49D3-8E72-850D950DFD68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53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Kép 1" descr="Purple Winter Roses © Mark Fisher NYC1-3551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0"/>
          <a:stretch>
            <a:fillRect/>
          </a:stretch>
        </p:blipFill>
        <p:spPr bwMode="auto">
          <a:xfrm>
            <a:off x="0" y="406400"/>
            <a:ext cx="8280400" cy="494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6631B15-C6DE-42B8-8EF2-930FF93706FD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54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Kép 3" descr="Ice -Necklace- by Roberta Martinez Banks 002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273050"/>
            <a:ext cx="7235825" cy="521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7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01BAED8-9A41-42C2-925D-91CE0EB857C6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55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Kép 1" descr="2011-02-16 07h16_18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738"/>
            <a:ext cx="8280400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1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91D4217-47ED-427F-B7AD-45C7CD50DBCA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56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Kép 1" descr="molly501920x1440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5" name="灯片编号占位符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4BBAB16-5852-4690-AA11-113FC894CDA8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57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Kép 1" descr="Purple_Balls_Wallpaper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804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0" y="0"/>
            <a:ext cx="212725" cy="358775"/>
          </a:xfrm>
          <a:prstGeom prst="rect">
            <a:avLst/>
          </a:prstGeom>
          <a:noFill/>
        </p:spPr>
        <p:txBody>
          <a:bodyPr wrap="none" lIns="80229" tIns="40115" rIns="80229" bIns="40115">
            <a:spAutoFit/>
          </a:bodyPr>
          <a:lstStyle/>
          <a:p>
            <a:pPr algn="ctr"/>
            <a:r>
              <a:rPr lang="en-US" altLang="zh-CN" b="1">
                <a:solidFill>
                  <a:srgbClr val="72009A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 </a:t>
            </a:r>
            <a:endParaRPr lang="hu-HU" altLang="zh-CN" b="1">
              <a:solidFill>
                <a:srgbClr val="72009A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5751513" y="0"/>
            <a:ext cx="214312" cy="358775"/>
          </a:xfrm>
          <a:prstGeom prst="rect">
            <a:avLst/>
          </a:prstGeom>
          <a:noFill/>
        </p:spPr>
        <p:txBody>
          <a:bodyPr wrap="none" lIns="80229" tIns="40115" rIns="80229" bIns="40115">
            <a:spAutoFit/>
          </a:bodyPr>
          <a:lstStyle/>
          <a:p>
            <a:pPr algn="ctr"/>
            <a:r>
              <a:rPr lang="en-US" altLang="zh-CN" b="1">
                <a:solidFill>
                  <a:srgbClr val="72009A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 </a:t>
            </a:r>
            <a:endParaRPr lang="hu-HU" altLang="zh-CN" b="1">
              <a:solidFill>
                <a:srgbClr val="72009A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5689600" y="279400"/>
            <a:ext cx="214313" cy="358775"/>
          </a:xfrm>
          <a:prstGeom prst="rect">
            <a:avLst/>
          </a:prstGeom>
          <a:noFill/>
        </p:spPr>
        <p:txBody>
          <a:bodyPr wrap="none" lIns="80229" tIns="40115" rIns="80229" bIns="40115">
            <a:spAutoFit/>
          </a:bodyPr>
          <a:lstStyle/>
          <a:p>
            <a:pPr algn="ctr"/>
            <a:r>
              <a:rPr lang="en-US" altLang="zh-CN" b="1">
                <a:solidFill>
                  <a:srgbClr val="72009A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 </a:t>
            </a:r>
            <a:endParaRPr lang="hu-HU" altLang="zh-CN" b="1">
              <a:solidFill>
                <a:srgbClr val="72009A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5711836" y="5237973"/>
            <a:ext cx="2568565" cy="573456"/>
          </a:xfrm>
          <a:prstGeom prst="rect">
            <a:avLst/>
          </a:prstGeom>
          <a:noFill/>
        </p:spPr>
        <p:txBody>
          <a:bodyPr lIns="80229" tIns="40115" rIns="80229" bIns="40115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n w="18000">
                  <a:noFill/>
                  <a:prstDash val="solid"/>
                  <a:miter lim="800000"/>
                </a:ln>
                <a:solidFill>
                  <a:srgbClr val="72009A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+mn-cs"/>
              </a:rPr>
              <a:t>E N D</a:t>
            </a:r>
            <a:endParaRPr lang="hu-HU" sz="3200" b="1" dirty="0">
              <a:ln w="18000">
                <a:noFill/>
                <a:prstDash val="solid"/>
                <a:miter lim="800000"/>
              </a:ln>
              <a:solidFill>
                <a:srgbClr val="72009A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  <p:sp>
        <p:nvSpPr>
          <p:cNvPr id="70663" name="灯片编号占位符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74E83E2-DD38-4DA4-A349-F5C0268E9B09}" type="slidenum">
              <a:rPr lang="hu-HU" altLang="zh-CN">
                <a:solidFill>
                  <a:srgbClr val="898989"/>
                </a:solidFill>
                <a:latin typeface="Calibri" pitchFamily="34" charset="0"/>
              </a:rPr>
              <a:pPr eaLnBrk="1" hangingPunct="1"/>
              <a:t>58</a:t>
            </a:fld>
            <a:r>
              <a:rPr lang="en-US" altLang="zh-CN">
                <a:solidFill>
                  <a:srgbClr val="898989"/>
                </a:solidFill>
                <a:latin typeface="Calibri" pitchFamily="34" charset="0"/>
              </a:rPr>
              <a:t>/58</a:t>
            </a:r>
            <a:endParaRPr lang="hu-HU" altLang="zh-CN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44243"/>
            <a:ext cx="8280400" cy="19203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0220" tIns="40110" rIns="80220" bIns="40110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36278"/>
            <a:ext cx="8280400" cy="4224761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0220" tIns="40110" rIns="80220" bIns="40110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088" y="0"/>
            <a:ext cx="4416213" cy="1312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600290"/>
            <a:ext cx="8280400" cy="2096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0220" tIns="40110" rIns="80220" bIns="4011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53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2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2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9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39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9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39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035051" y="3968716"/>
            <a:ext cx="2415117" cy="2158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0220" tIns="40110" rIns="80220" bIns="4011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248" y="3520634"/>
            <a:ext cx="2139103" cy="1984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178" y="4096738"/>
            <a:ext cx="1104053" cy="83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6451"/>
            <a:ext cx="483023" cy="448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44530"/>
            <a:ext cx="483023" cy="448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92611"/>
            <a:ext cx="483023" cy="448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0693"/>
            <a:ext cx="483023" cy="448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URP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PURPURA</Template>
  <TotalTime>5</TotalTime>
  <Words>141</Words>
  <Application>Microsoft Office PowerPoint</Application>
  <PresentationFormat>Personalizado</PresentationFormat>
  <Paragraphs>68</Paragraphs>
  <Slides>59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PURPURA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2022-04-26T08:03:21Z</dcterms:created>
  <dcterms:modified xsi:type="dcterms:W3CDTF">2022-04-26T08:08:28Z</dcterms:modified>
</cp:coreProperties>
</file>