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8" r:id="rId2"/>
  </p:sldMasterIdLst>
  <p:notesMasterIdLst>
    <p:notesMasterId r:id="rId20"/>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70" r:id="rId16"/>
    <p:sldId id="271" r:id="rId17"/>
    <p:sldId id="269" r:id="rId18"/>
    <p:sldId id="272" r:id="rId1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IjolArTOjEhPs/BTqGk2TQ==" hashData="yfaoco8GaEZPj0Jmb17HR1wTIt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17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7EE76D3C-2124-4364-A9EA-1F525609A84B}" type="datetimeFigureOut">
              <a:rPr lang="es-ES"/>
              <a:pPr>
                <a:defRPr/>
              </a:pPr>
              <a:t>06/12/2013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08E6FFEB-70FC-45EB-B2CD-74AB2DB966C5}" type="slidenum">
              <a:rPr lang="es-ES"/>
              <a:pPr>
                <a:defRPr/>
              </a:pPr>
              <a:t>‹Nº›</a:t>
            </a:fld>
            <a:endParaRPr lang="es-ES"/>
          </a:p>
        </p:txBody>
      </p:sp>
    </p:spTree>
    <p:extLst>
      <p:ext uri="{BB962C8B-B14F-4D97-AF65-F5344CB8AC3E}">
        <p14:creationId xmlns:p14="http://schemas.microsoft.com/office/powerpoint/2010/main" val="6850355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253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225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95444C1-1254-4D75-9946-2B097E4648EA}" type="slidenum">
              <a:rPr lang="es-ES" smtClean="0"/>
              <a:pPr/>
              <a:t>2</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s-ES" smtClean="0"/>
              <a:t>Haga clic para modificar el estilo de título del patrón</a:t>
            </a:r>
            <a:endParaRPr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s-ES" smtClean="0"/>
              <a:t>Haga clic para modificar el estilo de subtítulo del patrón</a:t>
            </a:r>
            <a:endParaRPr lang="en-US"/>
          </a:p>
        </p:txBody>
      </p:sp>
      <p:sp>
        <p:nvSpPr>
          <p:cNvPr id="4" name="29 Marcador de fecha"/>
          <p:cNvSpPr>
            <a:spLocks noGrp="1"/>
          </p:cNvSpPr>
          <p:nvPr>
            <p:ph type="dt" sz="half" idx="10"/>
          </p:nvPr>
        </p:nvSpPr>
        <p:spPr/>
        <p:txBody>
          <a:bodyPr/>
          <a:lstStyle>
            <a:lvl1pPr>
              <a:defRPr/>
            </a:lvl1pPr>
          </a:lstStyle>
          <a:p>
            <a:pPr>
              <a:defRPr/>
            </a:pPr>
            <a:endParaRPr lang="es-ES"/>
          </a:p>
        </p:txBody>
      </p:sp>
      <p:sp>
        <p:nvSpPr>
          <p:cNvPr id="5" name="18 Marcador de pie de página"/>
          <p:cNvSpPr>
            <a:spLocks noGrp="1"/>
          </p:cNvSpPr>
          <p:nvPr>
            <p:ph type="ftr" sz="quarter" idx="11"/>
          </p:nvPr>
        </p:nvSpPr>
        <p:spPr/>
        <p:txBody>
          <a:bodyPr/>
          <a:lstStyle>
            <a:lvl1pPr>
              <a:defRPr/>
            </a:lvl1pPr>
          </a:lstStyle>
          <a:p>
            <a:pPr>
              <a:defRPr/>
            </a:pPr>
            <a:endParaRPr lang="es-ES"/>
          </a:p>
        </p:txBody>
      </p:sp>
      <p:sp>
        <p:nvSpPr>
          <p:cNvPr id="6" name="26 Marcador de número de diapositiva"/>
          <p:cNvSpPr>
            <a:spLocks noGrp="1"/>
          </p:cNvSpPr>
          <p:nvPr>
            <p:ph type="sldNum" sz="quarter" idx="12"/>
          </p:nvPr>
        </p:nvSpPr>
        <p:spPr/>
        <p:txBody>
          <a:bodyPr/>
          <a:lstStyle>
            <a:lvl1pPr>
              <a:defRPr/>
            </a:lvl1pPr>
          </a:lstStyle>
          <a:p>
            <a:pPr>
              <a:defRPr/>
            </a:pPr>
            <a:fld id="{0EE2E67C-6BA1-4C38-8927-5BD73708803C}" type="slidenum">
              <a:rPr lang="es-ES"/>
              <a:pPr>
                <a:defRPr/>
              </a:pPr>
              <a:t>‹Nº›</a:t>
            </a:fld>
            <a:endParaRPr lang="es-ES"/>
          </a:p>
        </p:txBody>
      </p:sp>
    </p:spTree>
  </p:cSld>
  <p:clrMapOvr>
    <a:overrideClrMapping bg1="dk1" tx1="lt1" bg2="dk2" tx2="lt2" accent1="accent1" accent2="accent2" accent3="accent3" accent4="accent4" accent5="accent5" accent6="accent6" hlink="hlink" folHlink="folHlink"/>
  </p:clrMapOvr>
  <p:transition spd="slow">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endParaRPr lang="es-ES"/>
          </a:p>
        </p:txBody>
      </p:sp>
      <p:sp>
        <p:nvSpPr>
          <p:cNvPr id="5" name="21 Marcador de pie de página"/>
          <p:cNvSpPr>
            <a:spLocks noGrp="1"/>
          </p:cNvSpPr>
          <p:nvPr>
            <p:ph type="ftr" sz="quarter" idx="11"/>
          </p:nvPr>
        </p:nvSpPr>
        <p:spPr/>
        <p:txBody>
          <a:bodyPr/>
          <a:lstStyle>
            <a:lvl1pPr>
              <a:defRPr/>
            </a:lvl1pPr>
          </a:lstStyle>
          <a:p>
            <a:pPr>
              <a:defRPr/>
            </a:pPr>
            <a:endParaRPr lang="es-ES"/>
          </a:p>
        </p:txBody>
      </p:sp>
      <p:sp>
        <p:nvSpPr>
          <p:cNvPr id="6" name="17 Marcador de número de diapositiva"/>
          <p:cNvSpPr>
            <a:spLocks noGrp="1"/>
          </p:cNvSpPr>
          <p:nvPr>
            <p:ph type="sldNum" sz="quarter" idx="12"/>
          </p:nvPr>
        </p:nvSpPr>
        <p:spPr/>
        <p:txBody>
          <a:bodyPr/>
          <a:lstStyle>
            <a:lvl1pPr>
              <a:defRPr/>
            </a:lvl1pPr>
          </a:lstStyle>
          <a:p>
            <a:pPr>
              <a:defRPr/>
            </a:pPr>
            <a:fld id="{A211717A-9758-4C57-9ED2-D48096440993}" type="slidenum">
              <a:rPr lang="es-ES"/>
              <a:pPr>
                <a:defRPr/>
              </a:pPr>
              <a:t>‹Nº›</a:t>
            </a:fld>
            <a:endParaRPr lang="es-ES"/>
          </a:p>
        </p:txBody>
      </p:sp>
    </p:spTree>
  </p:cSld>
  <p:clrMapOvr>
    <a:masterClrMapping/>
  </p:clrMapOvr>
  <p:transition spd="slow">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4A20795-DD2F-47C6-AAB0-D5A80C400D27}" type="slidenum">
              <a:rPr lang="es-ES"/>
              <a:pPr>
                <a:defRPr/>
              </a:pPr>
              <a:t>‹Nº›</a:t>
            </a:fld>
            <a:endParaRPr lang="es-ES"/>
          </a:p>
        </p:txBody>
      </p:sp>
    </p:spTree>
  </p:cSld>
  <p:clrMapOvr>
    <a:overrideClrMapping bg1="dk1" tx1="lt1" bg2="dk2" tx2="lt2" accent1="accent1" accent2="accent2" accent3="accent3" accent4="accent4" accent5="accent5" accent6="accent6" hlink="hlink" folHlink="folHlink"/>
  </p:clrMapOvr>
  <p:transition spd="slow">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9 Marcador de fecha"/>
          <p:cNvSpPr>
            <a:spLocks noGrp="1"/>
          </p:cNvSpPr>
          <p:nvPr>
            <p:ph type="dt" sz="half" idx="10"/>
          </p:nvPr>
        </p:nvSpPr>
        <p:spPr/>
        <p:txBody>
          <a:bodyPr/>
          <a:lstStyle>
            <a:lvl1pPr>
              <a:defRPr/>
            </a:lvl1pPr>
          </a:lstStyle>
          <a:p>
            <a:pPr>
              <a:defRPr/>
            </a:pPr>
            <a:endParaRPr lang="es-ES"/>
          </a:p>
        </p:txBody>
      </p:sp>
      <p:sp>
        <p:nvSpPr>
          <p:cNvPr id="6" name="21 Marcador de pie de página"/>
          <p:cNvSpPr>
            <a:spLocks noGrp="1"/>
          </p:cNvSpPr>
          <p:nvPr>
            <p:ph type="ftr" sz="quarter" idx="11"/>
          </p:nvPr>
        </p:nvSpPr>
        <p:spPr/>
        <p:txBody>
          <a:bodyPr/>
          <a:lstStyle>
            <a:lvl1pPr>
              <a:defRPr/>
            </a:lvl1pPr>
          </a:lstStyle>
          <a:p>
            <a:pPr>
              <a:defRPr/>
            </a:pPr>
            <a:endParaRPr lang="es-ES"/>
          </a:p>
        </p:txBody>
      </p:sp>
      <p:sp>
        <p:nvSpPr>
          <p:cNvPr id="7" name="17 Marcador de número de diapositiva"/>
          <p:cNvSpPr>
            <a:spLocks noGrp="1"/>
          </p:cNvSpPr>
          <p:nvPr>
            <p:ph type="sldNum" sz="quarter" idx="12"/>
          </p:nvPr>
        </p:nvSpPr>
        <p:spPr/>
        <p:txBody>
          <a:bodyPr/>
          <a:lstStyle>
            <a:lvl1pPr>
              <a:defRPr/>
            </a:lvl1pPr>
          </a:lstStyle>
          <a:p>
            <a:pPr>
              <a:defRPr/>
            </a:pPr>
            <a:fld id="{052890D4-85F2-4FF1-BC9F-982F8357E266}" type="slidenum">
              <a:rPr lang="es-ES"/>
              <a:pPr>
                <a:defRPr/>
              </a:pPr>
              <a:t>‹Nº›</a:t>
            </a:fld>
            <a:endParaRPr lang="es-ES"/>
          </a:p>
        </p:txBody>
      </p:sp>
    </p:spTree>
  </p:cSld>
  <p:clrMapOvr>
    <a:masterClrMapping/>
  </p:clrMapOvr>
  <p:transition spd="slow">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9 Marcador de fecha"/>
          <p:cNvSpPr>
            <a:spLocks noGrp="1"/>
          </p:cNvSpPr>
          <p:nvPr>
            <p:ph type="dt" sz="half" idx="10"/>
          </p:nvPr>
        </p:nvSpPr>
        <p:spPr/>
        <p:txBody>
          <a:bodyPr/>
          <a:lstStyle>
            <a:lvl1pPr>
              <a:defRPr/>
            </a:lvl1pPr>
          </a:lstStyle>
          <a:p>
            <a:pPr>
              <a:defRPr/>
            </a:pPr>
            <a:endParaRPr lang="es-ES"/>
          </a:p>
        </p:txBody>
      </p:sp>
      <p:sp>
        <p:nvSpPr>
          <p:cNvPr id="8" name="21 Marcador de pie de página"/>
          <p:cNvSpPr>
            <a:spLocks noGrp="1"/>
          </p:cNvSpPr>
          <p:nvPr>
            <p:ph type="ftr" sz="quarter" idx="11"/>
          </p:nvPr>
        </p:nvSpPr>
        <p:spPr/>
        <p:txBody>
          <a:bodyPr/>
          <a:lstStyle>
            <a:lvl1pPr>
              <a:defRPr/>
            </a:lvl1pPr>
          </a:lstStyle>
          <a:p>
            <a:pPr>
              <a:defRPr/>
            </a:pPr>
            <a:endParaRPr lang="es-ES"/>
          </a:p>
        </p:txBody>
      </p:sp>
      <p:sp>
        <p:nvSpPr>
          <p:cNvPr id="9" name="17 Marcador de número de diapositiva"/>
          <p:cNvSpPr>
            <a:spLocks noGrp="1"/>
          </p:cNvSpPr>
          <p:nvPr>
            <p:ph type="sldNum" sz="quarter" idx="12"/>
          </p:nvPr>
        </p:nvSpPr>
        <p:spPr/>
        <p:txBody>
          <a:bodyPr/>
          <a:lstStyle>
            <a:lvl1pPr>
              <a:defRPr/>
            </a:lvl1pPr>
          </a:lstStyle>
          <a:p>
            <a:pPr>
              <a:defRPr/>
            </a:pPr>
            <a:fld id="{F963D867-DDD5-4367-BD6E-83C124A2DF82}" type="slidenum">
              <a:rPr lang="es-ES"/>
              <a:pPr>
                <a:defRPr/>
              </a:pPr>
              <a:t>‹Nº›</a:t>
            </a:fld>
            <a:endParaRPr lang="es-ES"/>
          </a:p>
        </p:txBody>
      </p:sp>
    </p:spTree>
  </p:cSld>
  <p:clrMapOvr>
    <a:masterClrMapping/>
  </p:clrMapOvr>
  <p:transition spd="slow">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s-ES" smtClean="0"/>
              <a:t>Haga clic para modificar el estilo de título del patrón</a:t>
            </a:r>
            <a:endParaRPr lang="en-US"/>
          </a:p>
        </p:txBody>
      </p:sp>
      <p:sp>
        <p:nvSpPr>
          <p:cNvPr id="3" name="9 Marcador de fecha"/>
          <p:cNvSpPr>
            <a:spLocks noGrp="1"/>
          </p:cNvSpPr>
          <p:nvPr>
            <p:ph type="dt" sz="half" idx="10"/>
          </p:nvPr>
        </p:nvSpPr>
        <p:spPr/>
        <p:txBody>
          <a:bodyPr/>
          <a:lstStyle>
            <a:lvl1pPr>
              <a:defRPr/>
            </a:lvl1pPr>
          </a:lstStyle>
          <a:p>
            <a:pPr>
              <a:defRPr/>
            </a:pPr>
            <a:endParaRPr lang="es-ES"/>
          </a:p>
        </p:txBody>
      </p:sp>
      <p:sp>
        <p:nvSpPr>
          <p:cNvPr id="4" name="21 Marcador de pie de página"/>
          <p:cNvSpPr>
            <a:spLocks noGrp="1"/>
          </p:cNvSpPr>
          <p:nvPr>
            <p:ph type="ftr" sz="quarter" idx="11"/>
          </p:nvPr>
        </p:nvSpPr>
        <p:spPr/>
        <p:txBody>
          <a:bodyPr/>
          <a:lstStyle>
            <a:lvl1pPr>
              <a:defRPr/>
            </a:lvl1pPr>
          </a:lstStyle>
          <a:p>
            <a:pPr>
              <a:defRPr/>
            </a:pPr>
            <a:endParaRPr lang="es-ES"/>
          </a:p>
        </p:txBody>
      </p:sp>
      <p:sp>
        <p:nvSpPr>
          <p:cNvPr id="5" name="17 Marcador de número de diapositiva"/>
          <p:cNvSpPr>
            <a:spLocks noGrp="1"/>
          </p:cNvSpPr>
          <p:nvPr>
            <p:ph type="sldNum" sz="quarter" idx="12"/>
          </p:nvPr>
        </p:nvSpPr>
        <p:spPr/>
        <p:txBody>
          <a:bodyPr/>
          <a:lstStyle>
            <a:lvl1pPr>
              <a:defRPr/>
            </a:lvl1pPr>
          </a:lstStyle>
          <a:p>
            <a:pPr>
              <a:defRPr/>
            </a:pPr>
            <a:fld id="{C6537BE8-1D87-46D1-ABCD-582FB281661A}" type="slidenum">
              <a:rPr lang="es-ES"/>
              <a:pPr>
                <a:defRPr/>
              </a:pPr>
              <a:t>‹Nº›</a:t>
            </a:fld>
            <a:endParaRPr lang="es-ES"/>
          </a:p>
        </p:txBody>
      </p:sp>
    </p:spTree>
  </p:cSld>
  <p:clrMapOvr>
    <a:masterClrMapping/>
  </p:clrMapOvr>
  <p:transition spd="slow">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9 Marcador de fecha"/>
          <p:cNvSpPr>
            <a:spLocks noGrp="1"/>
          </p:cNvSpPr>
          <p:nvPr>
            <p:ph type="dt" sz="half" idx="10"/>
          </p:nvPr>
        </p:nvSpPr>
        <p:spPr/>
        <p:txBody>
          <a:bodyPr/>
          <a:lstStyle>
            <a:lvl1pPr>
              <a:defRPr/>
            </a:lvl1pPr>
          </a:lstStyle>
          <a:p>
            <a:pPr>
              <a:defRPr/>
            </a:pPr>
            <a:endParaRPr lang="es-ES"/>
          </a:p>
        </p:txBody>
      </p:sp>
      <p:sp>
        <p:nvSpPr>
          <p:cNvPr id="3" name="21 Marcador de pie de página"/>
          <p:cNvSpPr>
            <a:spLocks noGrp="1"/>
          </p:cNvSpPr>
          <p:nvPr>
            <p:ph type="ftr" sz="quarter" idx="11"/>
          </p:nvPr>
        </p:nvSpPr>
        <p:spPr/>
        <p:txBody>
          <a:bodyPr/>
          <a:lstStyle>
            <a:lvl1pPr>
              <a:defRPr/>
            </a:lvl1pPr>
          </a:lstStyle>
          <a:p>
            <a:pPr>
              <a:defRPr/>
            </a:pPr>
            <a:endParaRPr lang="es-ES"/>
          </a:p>
        </p:txBody>
      </p:sp>
      <p:sp>
        <p:nvSpPr>
          <p:cNvPr id="4" name="17 Marcador de número de diapositiva"/>
          <p:cNvSpPr>
            <a:spLocks noGrp="1"/>
          </p:cNvSpPr>
          <p:nvPr>
            <p:ph type="sldNum" sz="quarter" idx="12"/>
          </p:nvPr>
        </p:nvSpPr>
        <p:spPr/>
        <p:txBody>
          <a:bodyPr/>
          <a:lstStyle>
            <a:lvl1pPr>
              <a:defRPr/>
            </a:lvl1pPr>
          </a:lstStyle>
          <a:p>
            <a:pPr>
              <a:defRPr/>
            </a:pPr>
            <a:fld id="{30654096-9C39-4E67-B367-399526680D07}" type="slidenum">
              <a:rPr lang="es-ES"/>
              <a:pPr>
                <a:defRPr/>
              </a:pPr>
              <a:t>‹Nº›</a:t>
            </a:fld>
            <a:endParaRPr lang="es-ES"/>
          </a:p>
        </p:txBody>
      </p:sp>
    </p:spTree>
  </p:cSld>
  <p:clrMapOvr>
    <a:masterClrMapping/>
  </p:clrMapOvr>
  <p:transition spd="slow">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9 Marcador de fecha"/>
          <p:cNvSpPr>
            <a:spLocks noGrp="1"/>
          </p:cNvSpPr>
          <p:nvPr>
            <p:ph type="dt" sz="half" idx="10"/>
          </p:nvPr>
        </p:nvSpPr>
        <p:spPr/>
        <p:txBody>
          <a:bodyPr/>
          <a:lstStyle>
            <a:lvl1pPr>
              <a:defRPr/>
            </a:lvl1pPr>
          </a:lstStyle>
          <a:p>
            <a:pPr>
              <a:defRPr/>
            </a:pPr>
            <a:endParaRPr lang="es-ES"/>
          </a:p>
        </p:txBody>
      </p:sp>
      <p:sp>
        <p:nvSpPr>
          <p:cNvPr id="6" name="21 Marcador de pie de página"/>
          <p:cNvSpPr>
            <a:spLocks noGrp="1"/>
          </p:cNvSpPr>
          <p:nvPr>
            <p:ph type="ftr" sz="quarter" idx="11"/>
          </p:nvPr>
        </p:nvSpPr>
        <p:spPr/>
        <p:txBody>
          <a:bodyPr/>
          <a:lstStyle>
            <a:lvl1pPr>
              <a:defRPr/>
            </a:lvl1pPr>
          </a:lstStyle>
          <a:p>
            <a:pPr>
              <a:defRPr/>
            </a:pPr>
            <a:endParaRPr lang="es-ES"/>
          </a:p>
        </p:txBody>
      </p:sp>
      <p:sp>
        <p:nvSpPr>
          <p:cNvPr id="7" name="17 Marcador de número de diapositiva"/>
          <p:cNvSpPr>
            <a:spLocks noGrp="1"/>
          </p:cNvSpPr>
          <p:nvPr>
            <p:ph type="sldNum" sz="quarter" idx="12"/>
          </p:nvPr>
        </p:nvSpPr>
        <p:spPr/>
        <p:txBody>
          <a:bodyPr/>
          <a:lstStyle>
            <a:lvl1pPr>
              <a:defRPr/>
            </a:lvl1pPr>
          </a:lstStyle>
          <a:p>
            <a:pPr>
              <a:defRPr/>
            </a:pPr>
            <a:fld id="{E8AF661B-B47B-4882-B2A2-B673DDB9E012}" type="slidenum">
              <a:rPr lang="es-ES"/>
              <a:pPr>
                <a:defRPr/>
              </a:pPr>
              <a:t>‹Nº›</a:t>
            </a:fld>
            <a:endParaRPr lang="es-ES"/>
          </a:p>
        </p:txBody>
      </p:sp>
    </p:spTree>
  </p:cSld>
  <p:clrMapOvr>
    <a:masterClrMapping/>
  </p:clrMapOvr>
  <p:transition spd="slow">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4 Recortar y redondear rectángulo de esquina sencilla"/>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5 Triángulo rectángulo"/>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6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8" name="7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2" name="1 Título"/>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s-ES" smtClean="0"/>
              <a:t>Haga clic para modificar el estilo de título del patrón</a:t>
            </a:r>
            <a:endParaRPr lang="en-US"/>
          </a:p>
        </p:txBody>
      </p:sp>
      <p:sp>
        <p:nvSpPr>
          <p:cNvPr id="4" name="3 Marcador de texto"/>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s-ES" smtClean="0"/>
              <a:t>Haga clic para modificar el estilo de texto del patrón</a:t>
            </a:r>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s-ES" noProof="0" smtClean="0"/>
              <a:t>Haga clic en el icono para agregar una imagen</a:t>
            </a:r>
            <a:endParaRPr lang="en-US" noProof="0" dirty="0"/>
          </a:p>
        </p:txBody>
      </p:sp>
      <p:sp>
        <p:nvSpPr>
          <p:cNvPr id="9" name="4 Marcador de fecha"/>
          <p:cNvSpPr>
            <a:spLocks noGrp="1"/>
          </p:cNvSpPr>
          <p:nvPr>
            <p:ph type="dt" sz="half" idx="10"/>
          </p:nvPr>
        </p:nvSpPr>
        <p:spPr/>
        <p:txBody>
          <a:bodyPr/>
          <a:lstStyle>
            <a:lvl1pPr>
              <a:defRPr/>
            </a:lvl1pPr>
          </a:lstStyle>
          <a:p>
            <a:pPr>
              <a:defRPr/>
            </a:pPr>
            <a:endParaRPr lang="es-ES"/>
          </a:p>
        </p:txBody>
      </p:sp>
      <p:sp>
        <p:nvSpPr>
          <p:cNvPr id="10" name="5 Marcador de pie de página"/>
          <p:cNvSpPr>
            <a:spLocks noGrp="1"/>
          </p:cNvSpPr>
          <p:nvPr>
            <p:ph type="ftr" sz="quarter" idx="11"/>
          </p:nvPr>
        </p:nvSpPr>
        <p:spPr/>
        <p:txBody>
          <a:bodyPr/>
          <a:lstStyle>
            <a:lvl1pPr>
              <a:defRPr/>
            </a:lvl1pPr>
          </a:lstStyle>
          <a:p>
            <a:pPr>
              <a:defRPr/>
            </a:pPr>
            <a:endParaRPr lang="es-ES"/>
          </a:p>
        </p:txBody>
      </p:sp>
      <p:sp>
        <p:nvSpPr>
          <p:cNvPr id="11" name="6 Marcador de número de diapositiva"/>
          <p:cNvSpPr>
            <a:spLocks noGrp="1"/>
          </p:cNvSpPr>
          <p:nvPr>
            <p:ph type="sldNum" sz="quarter" idx="12"/>
          </p:nvPr>
        </p:nvSpPr>
        <p:spPr>
          <a:xfrm>
            <a:off x="8077200" y="6356350"/>
            <a:ext cx="609600" cy="365125"/>
          </a:xfrm>
        </p:spPr>
        <p:txBody>
          <a:bodyPr/>
          <a:lstStyle>
            <a:lvl1pPr>
              <a:defRPr/>
            </a:lvl1pPr>
          </a:lstStyle>
          <a:p>
            <a:pPr>
              <a:defRPr/>
            </a:pPr>
            <a:fld id="{235B5179-A4F5-4429-8D71-88EBDE3CABC5}" type="slidenum">
              <a:rPr lang="es-ES"/>
              <a:pPr>
                <a:defRPr/>
              </a:pPr>
              <a:t>‹Nº›</a:t>
            </a:fld>
            <a:endParaRPr lang="es-ES"/>
          </a:p>
        </p:txBody>
      </p:sp>
    </p:spTree>
  </p:cSld>
  <p:clrMapOvr>
    <a:masterClrMapping/>
  </p:clrMapOvr>
  <p:transition spd="slow">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endParaRPr lang="es-ES"/>
          </a:p>
        </p:txBody>
      </p:sp>
      <p:sp>
        <p:nvSpPr>
          <p:cNvPr id="5" name="21 Marcador de pie de página"/>
          <p:cNvSpPr>
            <a:spLocks noGrp="1"/>
          </p:cNvSpPr>
          <p:nvPr>
            <p:ph type="ftr" sz="quarter" idx="11"/>
          </p:nvPr>
        </p:nvSpPr>
        <p:spPr/>
        <p:txBody>
          <a:bodyPr/>
          <a:lstStyle>
            <a:lvl1pPr>
              <a:defRPr/>
            </a:lvl1pPr>
          </a:lstStyle>
          <a:p>
            <a:pPr>
              <a:defRPr/>
            </a:pPr>
            <a:endParaRPr lang="es-ES"/>
          </a:p>
        </p:txBody>
      </p:sp>
      <p:sp>
        <p:nvSpPr>
          <p:cNvPr id="6" name="17 Marcador de número de diapositiva"/>
          <p:cNvSpPr>
            <a:spLocks noGrp="1"/>
          </p:cNvSpPr>
          <p:nvPr>
            <p:ph type="sldNum" sz="quarter" idx="12"/>
          </p:nvPr>
        </p:nvSpPr>
        <p:spPr/>
        <p:txBody>
          <a:bodyPr/>
          <a:lstStyle>
            <a:lvl1pPr>
              <a:defRPr/>
            </a:lvl1pPr>
          </a:lstStyle>
          <a:p>
            <a:pPr>
              <a:defRPr/>
            </a:pPr>
            <a:fld id="{276A659A-2A29-4CD0-AEB4-E47ECA738C47}" type="slidenum">
              <a:rPr lang="es-ES"/>
              <a:pPr>
                <a:defRPr/>
              </a:pPr>
              <a:t>‹Nº›</a:t>
            </a:fld>
            <a:endParaRPr lang="es-ES"/>
          </a:p>
        </p:txBody>
      </p:sp>
    </p:spTree>
  </p:cSld>
  <p:clrMapOvr>
    <a:masterClrMapping/>
  </p:clrMapOvr>
  <p:transition spd="slow">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endParaRPr lang="es-ES"/>
          </a:p>
        </p:txBody>
      </p:sp>
      <p:sp>
        <p:nvSpPr>
          <p:cNvPr id="5" name="21 Marcador de pie de página"/>
          <p:cNvSpPr>
            <a:spLocks noGrp="1"/>
          </p:cNvSpPr>
          <p:nvPr>
            <p:ph type="ftr" sz="quarter" idx="11"/>
          </p:nvPr>
        </p:nvSpPr>
        <p:spPr/>
        <p:txBody>
          <a:bodyPr/>
          <a:lstStyle>
            <a:lvl1pPr>
              <a:defRPr/>
            </a:lvl1pPr>
          </a:lstStyle>
          <a:p>
            <a:pPr>
              <a:defRPr/>
            </a:pPr>
            <a:endParaRPr lang="es-ES"/>
          </a:p>
        </p:txBody>
      </p:sp>
      <p:sp>
        <p:nvSpPr>
          <p:cNvPr id="6" name="17 Marcador de número de diapositiva"/>
          <p:cNvSpPr>
            <a:spLocks noGrp="1"/>
          </p:cNvSpPr>
          <p:nvPr>
            <p:ph type="sldNum" sz="quarter" idx="12"/>
          </p:nvPr>
        </p:nvSpPr>
        <p:spPr/>
        <p:txBody>
          <a:bodyPr/>
          <a:lstStyle>
            <a:lvl1pPr>
              <a:defRPr/>
            </a:lvl1pPr>
          </a:lstStyle>
          <a:p>
            <a:pPr>
              <a:defRPr/>
            </a:pPr>
            <a:fld id="{AFBACDF6-DB3C-440E-8423-91B49DA5BF36}" type="slidenum">
              <a:rPr lang="es-ES"/>
              <a:pPr>
                <a:defRPr/>
              </a:pPr>
              <a:t>‹Nº›</a:t>
            </a:fld>
            <a:endParaRPr lang="es-ES"/>
          </a:p>
        </p:txBody>
      </p:sp>
    </p:spTree>
  </p:cSld>
  <p:clrMapOvr>
    <a:masterClrMapping/>
  </p:clrMapOvr>
  <p:transition spd="slow">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ltLang="es-ES">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ES">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B7D9E9D-C05B-44D0-902B-263FB194709E}" type="slidenum">
              <a:rPr lang="es-ES_tradnl" altLang="es-ES">
                <a:solidFill>
                  <a:srgbClr val="000000"/>
                </a:solidFill>
              </a:rPr>
              <a:pPr/>
              <a:t>‹Nº›</a:t>
            </a:fld>
            <a:endParaRPr lang="es-ES_tradnl" altLang="es-ES">
              <a:solidFill>
                <a:srgbClr val="000000"/>
              </a:solidFill>
            </a:endParaRPr>
          </a:p>
        </p:txBody>
      </p:sp>
    </p:spTree>
    <p:extLst>
      <p:ext uri="{BB962C8B-B14F-4D97-AF65-F5344CB8AC3E}">
        <p14:creationId xmlns:p14="http://schemas.microsoft.com/office/powerpoint/2010/main" val="669401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8" name="7 Forma libre"/>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1028" name="8 Marcador de título"/>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s-ES" smtClean="0"/>
              <a:t>Haga clic para modificar el estilo de título del patrón</a:t>
            </a:r>
            <a:endParaRPr lang="en-US" smtClean="0"/>
          </a:p>
        </p:txBody>
      </p:sp>
      <p:sp>
        <p:nvSpPr>
          <p:cNvPr id="1029" name="29 Marcador de texto"/>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s-ES"/>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s-ES"/>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1A9570A0-D3E2-486D-8A1A-F7D8731F0D80}" type="slidenum">
              <a:rPr lang="es-ES"/>
              <a:pPr>
                <a:defRPr/>
              </a:pPr>
              <a:t>‹Nº›</a:t>
            </a:fld>
            <a:endParaRPr lang="es-ES"/>
          </a:p>
        </p:txBody>
      </p:sp>
      <p:grpSp>
        <p:nvGrpSpPr>
          <p:cNvPr id="1033" name="1 Grupo"/>
          <p:cNvGrpSpPr>
            <a:grpSpLocks/>
          </p:cNvGrpSpPr>
          <p:nvPr/>
        </p:nvGrpSpPr>
        <p:grpSpPr bwMode="auto">
          <a:xfrm>
            <a:off x="-19050" y="203200"/>
            <a:ext cx="9180513" cy="647700"/>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3725" r:id="rId1"/>
    <p:sldLayoutId id="2147483717" r:id="rId2"/>
    <p:sldLayoutId id="2147483726" r:id="rId3"/>
    <p:sldLayoutId id="2147483718" r:id="rId4"/>
    <p:sldLayoutId id="2147483719" r:id="rId5"/>
    <p:sldLayoutId id="2147483720" r:id="rId6"/>
    <p:sldLayoutId id="2147483721" r:id="rId7"/>
    <p:sldLayoutId id="2147483722" r:id="rId8"/>
    <p:sldLayoutId id="2147483727" r:id="rId9"/>
    <p:sldLayoutId id="2147483723" r:id="rId10"/>
    <p:sldLayoutId id="2147483724" r:id="rId11"/>
  </p:sldLayoutIdLst>
  <p:transition spd="slow">
    <p:diamond/>
  </p:transition>
  <p:txStyles>
    <p:titleStyle>
      <a:lvl1pPr algn="l" rtl="0" eaLnBrk="1" fontAlgn="base" hangingPunct="1">
        <a:spcBef>
          <a:spcPct val="0"/>
        </a:spcBef>
        <a:spcAft>
          <a:spcPct val="0"/>
        </a:spcAft>
        <a:defRPr sz="5000" kern="1200">
          <a:solidFill>
            <a:schemeClr val="tx2"/>
          </a:solidFill>
          <a:latin typeface="+mj-lt"/>
          <a:ea typeface="+mj-ea"/>
          <a:cs typeface="+mj-cs"/>
        </a:defRPr>
      </a:lvl1pPr>
      <a:lvl2pPr algn="l" rtl="0" eaLnBrk="1" fontAlgn="base" hangingPunct="1">
        <a:spcBef>
          <a:spcPct val="0"/>
        </a:spcBef>
        <a:spcAft>
          <a:spcPct val="0"/>
        </a:spcAft>
        <a:defRPr sz="5000">
          <a:solidFill>
            <a:schemeClr val="tx2"/>
          </a:solidFill>
          <a:latin typeface="Calibri" pitchFamily="34" charset="0"/>
        </a:defRPr>
      </a:lvl2pPr>
      <a:lvl3pPr algn="l" rtl="0" eaLnBrk="1" fontAlgn="base" hangingPunct="1">
        <a:spcBef>
          <a:spcPct val="0"/>
        </a:spcBef>
        <a:spcAft>
          <a:spcPct val="0"/>
        </a:spcAft>
        <a:defRPr sz="5000">
          <a:solidFill>
            <a:schemeClr val="tx2"/>
          </a:solidFill>
          <a:latin typeface="Calibri" pitchFamily="34" charset="0"/>
        </a:defRPr>
      </a:lvl3pPr>
      <a:lvl4pPr algn="l" rtl="0" eaLnBrk="1" fontAlgn="base" hangingPunct="1">
        <a:spcBef>
          <a:spcPct val="0"/>
        </a:spcBef>
        <a:spcAft>
          <a:spcPct val="0"/>
        </a:spcAft>
        <a:defRPr sz="5000">
          <a:solidFill>
            <a:schemeClr val="tx2"/>
          </a:solidFill>
          <a:latin typeface="Calibri" pitchFamily="34" charset="0"/>
        </a:defRPr>
      </a:lvl4pPr>
      <a:lvl5pPr algn="l" rtl="0" eaLnBrk="1" fontAlgn="base" hangingPunct="1">
        <a:spcBef>
          <a:spcPct val="0"/>
        </a:spcBef>
        <a:spcAft>
          <a:spcPct val="0"/>
        </a:spcAft>
        <a:defRPr sz="5000">
          <a:solidFill>
            <a:schemeClr val="tx2"/>
          </a:solidFill>
          <a:latin typeface="Calibri" pitchFamily="34" charset="0"/>
        </a:defRPr>
      </a:lvl5pPr>
      <a:lvl6pPr marL="457200" algn="l" rtl="0" eaLnBrk="1" fontAlgn="base" hangingPunct="1">
        <a:spcBef>
          <a:spcPct val="0"/>
        </a:spcBef>
        <a:spcAft>
          <a:spcPct val="0"/>
        </a:spcAft>
        <a:defRPr sz="5000">
          <a:solidFill>
            <a:schemeClr val="tx2"/>
          </a:solidFill>
          <a:latin typeface="Calibri" pitchFamily="34" charset="0"/>
        </a:defRPr>
      </a:lvl6pPr>
      <a:lvl7pPr marL="914400" algn="l" rtl="0" eaLnBrk="1" fontAlgn="base" hangingPunct="1">
        <a:spcBef>
          <a:spcPct val="0"/>
        </a:spcBef>
        <a:spcAft>
          <a:spcPct val="0"/>
        </a:spcAft>
        <a:defRPr sz="5000">
          <a:solidFill>
            <a:schemeClr val="tx2"/>
          </a:solidFill>
          <a:latin typeface="Calibri" pitchFamily="34" charset="0"/>
        </a:defRPr>
      </a:lvl7pPr>
      <a:lvl8pPr marL="1371600" algn="l" rtl="0" eaLnBrk="1" fontAlgn="base" hangingPunct="1">
        <a:spcBef>
          <a:spcPct val="0"/>
        </a:spcBef>
        <a:spcAft>
          <a:spcPct val="0"/>
        </a:spcAft>
        <a:defRPr sz="5000">
          <a:solidFill>
            <a:schemeClr val="tx2"/>
          </a:solidFill>
          <a:latin typeface="Calibri" pitchFamily="34" charset="0"/>
        </a:defRPr>
      </a:lvl8pPr>
      <a:lvl9pPr marL="1828800" algn="l" rtl="0" eaLnBrk="1" fontAlgn="base" hangingPunct="1">
        <a:spcBef>
          <a:spcPct val="0"/>
        </a:spcBef>
        <a:spcAft>
          <a:spcPct val="0"/>
        </a:spcAft>
        <a:defRPr sz="5000">
          <a:solidFill>
            <a:schemeClr val="tx2"/>
          </a:solidFill>
          <a:latin typeface="Calibri" pitchFamily="34" charset="0"/>
        </a:defRPr>
      </a:lvl9pPr>
    </p:titleStyle>
    <p:bodyStyle>
      <a:lvl1pPr marL="273050" indent="-273050" algn="l" rtl="0" eaLnBrk="1" fontAlgn="base" hangingPunct="1">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1" fontAlgn="base" hangingPunct="1">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1" fontAlgn="base" hangingPunct="1">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1" fontAlgn="base" hangingPunct="1">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1" fontAlgn="base" hangingPunct="1">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smtClean="0"/>
              <a:t>Haga clic para modificar el estilo de texto del patrón</a:t>
            </a:r>
          </a:p>
          <a:p>
            <a:pPr lvl="1"/>
            <a:r>
              <a:rPr lang="es-ES_tradnl" altLang="es-ES" smtClean="0"/>
              <a:t>Segundo nivel</a:t>
            </a:r>
          </a:p>
          <a:p>
            <a:pPr lvl="2"/>
            <a:r>
              <a:rPr lang="es-ES_tradnl" altLang="es-ES" smtClean="0"/>
              <a:t>Tercer nivel</a:t>
            </a:r>
          </a:p>
          <a:p>
            <a:pPr lvl="3"/>
            <a:r>
              <a:rPr lang="es-ES_tradnl" altLang="es-ES" smtClean="0"/>
              <a:t>Cuarto nivel</a:t>
            </a:r>
          </a:p>
          <a:p>
            <a:pPr lvl="4"/>
            <a:r>
              <a:rPr lang="es-ES_tradnl" alt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E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E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3806D9DC-1552-4EB3-BF21-4A85F9F9E480}" type="slidenum">
              <a:rPr lang="es-ES_tradnl" altLang="es-ES" smtClean="0">
                <a:solidFill>
                  <a:srgbClr val="000000"/>
                </a:solidFill>
              </a:rPr>
              <a:pPr/>
              <a:t>‹Nº›</a:t>
            </a:fld>
            <a:endParaRPr lang="es-ES_tradnl"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29"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7.jpeg"/><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1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533400" y="1371600"/>
            <a:ext cx="7851775" cy="1828800"/>
          </a:xfrm>
        </p:spPr>
        <p:txBody>
          <a:bodyPr/>
          <a:lstStyle/>
          <a:p>
            <a:pPr eaLnBrk="1" fontAlgn="auto" hangingPunct="1">
              <a:spcAft>
                <a:spcPts val="0"/>
              </a:spcAft>
              <a:defRPr/>
            </a:pPr>
            <a:endParaRPr lang="es-ES"/>
          </a:p>
        </p:txBody>
      </p:sp>
      <p:sp>
        <p:nvSpPr>
          <p:cNvPr id="5123" name="Rectangle 3"/>
          <p:cNvSpPr>
            <a:spLocks noGrp="1" noChangeArrowheads="1"/>
          </p:cNvSpPr>
          <p:nvPr>
            <p:ph type="subTitle" idx="1"/>
          </p:nvPr>
        </p:nvSpPr>
        <p:spPr>
          <a:xfrm>
            <a:off x="533400" y="3228975"/>
            <a:ext cx="7854950" cy="1752600"/>
          </a:xfrm>
        </p:spPr>
        <p:txBody>
          <a:bodyPr/>
          <a:lstStyle/>
          <a:p>
            <a:pPr marR="0" eaLnBrk="1" hangingPunct="1"/>
            <a:endParaRPr lang="es-ES" smtClean="0"/>
          </a:p>
        </p:txBody>
      </p:sp>
      <p:pic>
        <p:nvPicPr>
          <p:cNvPr id="5124" name="Picture 4" descr="DSC_002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5125" name="Picture 5" descr="DSC_0018"/>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pic>
        <p:nvPicPr>
          <p:cNvPr id="5126" name="Picture 6" descr="Captura de pantalla completa 04112013 120543"/>
          <p:cNvPicPr>
            <a:picLocks noChangeAspect="1" noChangeArrowheads="1"/>
          </p:cNvPicPr>
          <p:nvPr/>
        </p:nvPicPr>
        <p:blipFill>
          <a:blip r:embed="rId5" cstate="print"/>
          <a:srcRect/>
          <a:stretch>
            <a:fillRect/>
          </a:stretch>
        </p:blipFill>
        <p:spPr bwMode="auto">
          <a:xfrm>
            <a:off x="-396875" y="-315913"/>
            <a:ext cx="9864725" cy="7489826"/>
          </a:xfrm>
          <a:prstGeom prst="rect">
            <a:avLst/>
          </a:prstGeom>
          <a:noFill/>
          <a:ln w="9525">
            <a:noFill/>
            <a:miter lim="800000"/>
            <a:headEnd/>
            <a:tailEnd/>
          </a:ln>
        </p:spPr>
      </p:pic>
      <p:sp>
        <p:nvSpPr>
          <p:cNvPr id="5127" name="WordArt 7"/>
          <p:cNvSpPr>
            <a:spLocks noChangeArrowheads="1" noChangeShapeType="1" noTextEdit="1"/>
          </p:cNvSpPr>
          <p:nvPr/>
        </p:nvSpPr>
        <p:spPr bwMode="auto">
          <a:xfrm>
            <a:off x="3657600" y="3105150"/>
            <a:ext cx="1828800" cy="647700"/>
          </a:xfrm>
          <a:prstGeom prst="rect">
            <a:avLst/>
          </a:prstGeom>
        </p:spPr>
        <p:txBody>
          <a:bodyPr wrap="none" fromWordArt="1">
            <a:prstTxWarp prst="textPlain">
              <a:avLst>
                <a:gd name="adj" fmla="val 50000"/>
              </a:avLst>
            </a:prstTxWarp>
            <a:scene3d>
              <a:camera prst="legacyPerspectiveBottomRight">
                <a:rot lat="0" lon="21239993" rev="0"/>
              </a:camera>
              <a:lightRig rig="legacyHarsh3" dir="l"/>
            </a:scene3d>
            <a:sp3d extrusionH="430200" prstMaterial="legacyMatte">
              <a:extrusionClr>
                <a:srgbClr val="C0C0C0"/>
              </a:extrusionClr>
            </a:sp3d>
          </a:bodyPr>
          <a:lstStyle/>
          <a:p>
            <a:pPr algn="ctr"/>
            <a:r>
              <a:rPr lang="es-ES" sz="3600" kern="1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latin typeface="Arial Black"/>
              </a:rPr>
              <a:t>manual</a:t>
            </a:r>
          </a:p>
        </p:txBody>
      </p:sp>
      <p:sp>
        <p:nvSpPr>
          <p:cNvPr id="5128" name="WordArt 8"/>
          <p:cNvSpPr>
            <a:spLocks noChangeArrowheads="1" noChangeShapeType="1" noTextEdit="1"/>
          </p:cNvSpPr>
          <p:nvPr/>
        </p:nvSpPr>
        <p:spPr bwMode="auto">
          <a:xfrm>
            <a:off x="323850" y="476250"/>
            <a:ext cx="7848600" cy="2447925"/>
          </a:xfrm>
          <a:prstGeom prst="rect">
            <a:avLst/>
          </a:prstGeom>
        </p:spPr>
        <p:txBody>
          <a:bodyPr wrap="none" fromWordArt="1">
            <a:prstTxWarp prst="textCascadeUp">
              <a:avLst>
                <a:gd name="adj" fmla="val 44444"/>
              </a:avLst>
            </a:prstTxWarp>
            <a:scene3d>
              <a:camera prst="legacyPerspectiveFront">
                <a:rot lat="20519992"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1">
                  <a:gsLst>
                    <a:gs pos="0">
                      <a:srgbClr val="FFE701"/>
                    </a:gs>
                    <a:gs pos="100000">
                      <a:srgbClr val="FE3E02"/>
                    </a:gs>
                  </a:gsLst>
                  <a:lin ang="5400000" scaled="1"/>
                </a:gradFill>
                <a:latin typeface="Impact"/>
              </a:rPr>
              <a:t>Puig de Sant Cristau</a:t>
            </a:r>
          </a:p>
        </p:txBody>
      </p:sp>
    </p:spTree>
  </p:cSld>
  <p:clrMapOvr>
    <a:masterClrMapping/>
  </p:clrMapOvr>
  <p:transition spd="slow">
    <p:diamond/>
    <p:sndAc>
      <p:stSnd loop="1">
        <p:snd r:embed="rId2" name="Love story.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grpId="0" nodeType="clickEffect">
                                  <p:stCondLst>
                                    <p:cond delay="0"/>
                                  </p:stCondLst>
                                  <p:childTnLst>
                                    <p:anim calcmode="lin" valueType="num">
                                      <p:cBhvr>
                                        <p:cTn id="6" dur="500"/>
                                        <p:tgtEl>
                                          <p:spTgt spid="5127"/>
                                        </p:tgtEl>
                                        <p:attrNameLst>
                                          <p:attrName>ppt_w</p:attrName>
                                        </p:attrNameLst>
                                      </p:cBhvr>
                                      <p:tavLst>
                                        <p:tav tm="0">
                                          <p:val>
                                            <p:strVal val="ppt_w"/>
                                          </p:val>
                                        </p:tav>
                                        <p:tav tm="100000">
                                          <p:val>
                                            <p:fltVal val="0"/>
                                          </p:val>
                                        </p:tav>
                                      </p:tavLst>
                                    </p:anim>
                                    <p:anim calcmode="lin" valueType="num">
                                      <p:cBhvr>
                                        <p:cTn id="7" dur="500"/>
                                        <p:tgtEl>
                                          <p:spTgt spid="5127"/>
                                        </p:tgtEl>
                                        <p:attrNameLst>
                                          <p:attrName>ppt_h</p:attrName>
                                        </p:attrNameLst>
                                      </p:cBhvr>
                                      <p:tavLst>
                                        <p:tav tm="0">
                                          <p:val>
                                            <p:strVal val="ppt_h"/>
                                          </p:val>
                                        </p:tav>
                                        <p:tav tm="100000">
                                          <p:val>
                                            <p:fltVal val="0"/>
                                          </p:val>
                                        </p:tav>
                                      </p:tavLst>
                                    </p:anim>
                                    <p:animEffect transition="out" filter="fade">
                                      <p:cBhvr>
                                        <p:cTn id="8" dur="500"/>
                                        <p:tgtEl>
                                          <p:spTgt spid="5127"/>
                                        </p:tgtEl>
                                      </p:cBhvr>
                                    </p:animEffect>
                                    <p:set>
                                      <p:cBhvr>
                                        <p:cTn id="9" dur="1" fill="hold">
                                          <p:stCondLst>
                                            <p:cond delay="499"/>
                                          </p:stCondLst>
                                        </p:cTn>
                                        <p:tgtEl>
                                          <p:spTgt spid="5127"/>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3" presetClass="exit" presetSubtype="272" fill="hold" nodeType="clickEffect">
                                  <p:stCondLst>
                                    <p:cond delay="0"/>
                                  </p:stCondLst>
                                  <p:childTnLst>
                                    <p:anim calcmode="lin" valueType="num">
                                      <p:cBhvr>
                                        <p:cTn id="13" dur="5000"/>
                                        <p:tgtEl>
                                          <p:spTgt spid="5126"/>
                                        </p:tgtEl>
                                        <p:attrNameLst>
                                          <p:attrName>ppt_w</p:attrName>
                                        </p:attrNameLst>
                                      </p:cBhvr>
                                      <p:tavLst>
                                        <p:tav tm="0">
                                          <p:val>
                                            <p:strVal val="ppt_w"/>
                                          </p:val>
                                        </p:tav>
                                        <p:tav tm="100000">
                                          <p:val>
                                            <p:strVal val="4/3*ppt_w"/>
                                          </p:val>
                                        </p:tav>
                                      </p:tavLst>
                                    </p:anim>
                                    <p:anim calcmode="lin" valueType="num">
                                      <p:cBhvr>
                                        <p:cTn id="14" dur="5000"/>
                                        <p:tgtEl>
                                          <p:spTgt spid="5126"/>
                                        </p:tgtEl>
                                        <p:attrNameLst>
                                          <p:attrName>ppt_h</p:attrName>
                                        </p:attrNameLst>
                                      </p:cBhvr>
                                      <p:tavLst>
                                        <p:tav tm="0">
                                          <p:val>
                                            <p:strVal val="ppt_h"/>
                                          </p:val>
                                        </p:tav>
                                        <p:tav tm="100000">
                                          <p:val>
                                            <p:strVal val="4/3*ppt_h"/>
                                          </p:val>
                                        </p:tav>
                                      </p:tavLst>
                                    </p:anim>
                                    <p:set>
                                      <p:cBhvr>
                                        <p:cTn id="15" dur="1" fill="hold">
                                          <p:stCondLst>
                                            <p:cond delay="4999"/>
                                          </p:stCondLst>
                                        </p:cTn>
                                        <p:tgtEl>
                                          <p:spTgt spid="5126"/>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29" presetClass="exit" presetSubtype="0" fill="hold" nodeType="clickEffect">
                                  <p:stCondLst>
                                    <p:cond delay="0"/>
                                  </p:stCondLst>
                                  <p:childTnLst>
                                    <p:anim calcmode="lin" valueType="num">
                                      <p:cBhvr>
                                        <p:cTn id="19" dur="1000"/>
                                        <p:tgtEl>
                                          <p:spTgt spid="5125"/>
                                        </p:tgtEl>
                                        <p:attrNameLst>
                                          <p:attrName>ppt_x</p:attrName>
                                        </p:attrNameLst>
                                      </p:cBhvr>
                                      <p:tavLst>
                                        <p:tav tm="0">
                                          <p:val>
                                            <p:strVal val="ppt_x"/>
                                          </p:val>
                                        </p:tav>
                                        <p:tav tm="100000">
                                          <p:val>
                                            <p:strVal val="ppt_x-.2"/>
                                          </p:val>
                                        </p:tav>
                                      </p:tavLst>
                                    </p:anim>
                                    <p:anim calcmode="lin" valueType="num">
                                      <p:cBhvr>
                                        <p:cTn id="20" dur="1000"/>
                                        <p:tgtEl>
                                          <p:spTgt spid="5125"/>
                                        </p:tgtEl>
                                        <p:attrNameLst>
                                          <p:attrName>ppt_y</p:attrName>
                                        </p:attrNameLst>
                                      </p:cBhvr>
                                      <p:tavLst>
                                        <p:tav tm="0">
                                          <p:val>
                                            <p:strVal val="ppt_y"/>
                                          </p:val>
                                        </p:tav>
                                        <p:tav tm="100000">
                                          <p:val>
                                            <p:strVal val="ppt_y"/>
                                          </p:val>
                                        </p:tav>
                                      </p:tavLst>
                                    </p:anim>
                                    <p:animEffect transition="out" filter="fade">
                                      <p:cBhvr>
                                        <p:cTn id="21" dur="1000"/>
                                        <p:tgtEl>
                                          <p:spTgt spid="5125"/>
                                        </p:tgtEl>
                                      </p:cBhvr>
                                    </p:animEffect>
                                    <p:set>
                                      <p:cBhvr>
                                        <p:cTn id="22" dur="1" fill="hold">
                                          <p:stCondLst>
                                            <p:cond delay="999"/>
                                          </p:stCondLst>
                                        </p:cTn>
                                        <p:tgtEl>
                                          <p:spTgt spid="512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12" fill="hold" grpId="0" nodeType="clickEffect">
                                  <p:stCondLst>
                                    <p:cond delay="0"/>
                                  </p:stCondLst>
                                  <p:childTnLst>
                                    <p:set>
                                      <p:cBhvr>
                                        <p:cTn id="26" dur="1" fill="hold">
                                          <p:stCondLst>
                                            <p:cond delay="0"/>
                                          </p:stCondLst>
                                        </p:cTn>
                                        <p:tgtEl>
                                          <p:spTgt spid="5128"/>
                                        </p:tgtEl>
                                        <p:attrNameLst>
                                          <p:attrName>style.visibility</p:attrName>
                                        </p:attrNameLst>
                                      </p:cBhvr>
                                      <p:to>
                                        <p:strVal val="visible"/>
                                      </p:to>
                                    </p:set>
                                    <p:anim calcmode="lin" valueType="num">
                                      <p:cBhvr additive="base">
                                        <p:cTn id="27" dur="3000" fill="hold"/>
                                        <p:tgtEl>
                                          <p:spTgt spid="5128"/>
                                        </p:tgtEl>
                                        <p:attrNameLst>
                                          <p:attrName>ppt_x</p:attrName>
                                        </p:attrNameLst>
                                      </p:cBhvr>
                                      <p:tavLst>
                                        <p:tav tm="0">
                                          <p:val>
                                            <p:strVal val="0-#ppt_w/2"/>
                                          </p:val>
                                        </p:tav>
                                        <p:tav tm="100000">
                                          <p:val>
                                            <p:strVal val="#ppt_x"/>
                                          </p:val>
                                        </p:tav>
                                      </p:tavLst>
                                    </p:anim>
                                    <p:anim calcmode="lin" valueType="num">
                                      <p:cBhvr additive="base">
                                        <p:cTn id="28" dur="3000" fill="hold"/>
                                        <p:tgtEl>
                                          <p:spTgt spid="51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animBg="1"/>
      <p:bldP spid="512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Grp="1" noChangeArrowheads="1"/>
          </p:cNvSpPr>
          <p:nvPr>
            <p:ph type="title"/>
          </p:nvPr>
        </p:nvSpPr>
        <p:spPr>
          <a:xfrm>
            <a:off x="0" y="0"/>
            <a:ext cx="9144000" cy="2996951"/>
          </a:xfrm>
        </p:spPr>
        <p:txBody>
          <a:bodyPr/>
          <a:lstStyle/>
          <a:p>
            <a:pPr algn="just" eaLnBrk="1" fontAlgn="auto" hangingPunct="1">
              <a:spcAft>
                <a:spcPts val="0"/>
              </a:spcAft>
              <a:defRPr/>
            </a:pPr>
            <a:r>
              <a:rPr lang="es-ES" sz="2400" dirty="0" smtClean="0"/>
              <a:t>Recorrido que nos permite lograr, superando un desnivel de 600m., el Puig de </a:t>
            </a:r>
            <a:r>
              <a:rPr lang="es-ES" sz="2400" dirty="0" err="1" smtClean="0"/>
              <a:t>Sant</a:t>
            </a:r>
            <a:r>
              <a:rPr lang="es-ES" sz="2400" dirty="0" smtClean="0"/>
              <a:t> </a:t>
            </a:r>
            <a:r>
              <a:rPr lang="es-ES" sz="2400" dirty="0" err="1" smtClean="0"/>
              <a:t>Cristau</a:t>
            </a:r>
            <a:r>
              <a:rPr lang="es-ES" sz="2400" dirty="0" smtClean="0"/>
              <a:t>, que se levanta sobre San Juan de la Albera. En la cima, con un refugio libre, existía, la antigua iglesia de </a:t>
            </a:r>
            <a:r>
              <a:rPr lang="es-ES" sz="2400" dirty="0" err="1" smtClean="0"/>
              <a:t>Sant</a:t>
            </a:r>
            <a:r>
              <a:rPr lang="es-ES" sz="2400" dirty="0" smtClean="0"/>
              <a:t> </a:t>
            </a:r>
            <a:r>
              <a:rPr lang="es-ES" sz="2400" dirty="0" err="1" smtClean="0"/>
              <a:t>Cristau</a:t>
            </a:r>
            <a:r>
              <a:rPr lang="es-ES" sz="2400" dirty="0" smtClean="0"/>
              <a:t> y </a:t>
            </a:r>
            <a:r>
              <a:rPr lang="es-ES" sz="2400" dirty="0" err="1" smtClean="0"/>
              <a:t>tam</a:t>
            </a:r>
            <a:r>
              <a:rPr lang="es-ES" sz="2400" dirty="0" smtClean="0"/>
              <a:t/>
            </a:r>
            <a:br>
              <a:rPr lang="es-ES" sz="2400" dirty="0" smtClean="0"/>
            </a:br>
            <a:r>
              <a:rPr lang="es-ES" sz="2400" dirty="0" err="1" smtClean="0"/>
              <a:t>bién</a:t>
            </a:r>
            <a:r>
              <a:rPr lang="es-ES" sz="2400" dirty="0" smtClean="0"/>
              <a:t> el Castillo de Albera, edificaciones actualmente en ruinas. En este lugar con vistas absolutamente privilegiadas, se libro el 30 de Abril de 1794 uno de los episodios bélicos más decisivos de la Guerra Grande o de los Pirineos, que enfrento al Reino de España y la República Francesa, entre el 1793 y 1795 y que culminó con el Tratado de Basilea.</a:t>
            </a:r>
            <a:endParaRPr lang="es-ES" sz="2400" dirty="0"/>
          </a:p>
        </p:txBody>
      </p:sp>
      <p:pic>
        <p:nvPicPr>
          <p:cNvPr id="6147" name="Picture 5" descr="Captura de pantalla completa 04112013 120418"/>
          <p:cNvPicPr>
            <a:picLocks noChangeAspect="1" noChangeArrowheads="1"/>
          </p:cNvPicPr>
          <p:nvPr/>
        </p:nvPicPr>
        <p:blipFill>
          <a:blip r:embed="rId3" cstate="print"/>
          <a:srcRect/>
          <a:stretch>
            <a:fillRect/>
          </a:stretch>
        </p:blipFill>
        <p:spPr bwMode="auto">
          <a:xfrm>
            <a:off x="-252413" y="0"/>
            <a:ext cx="9793288" cy="7316788"/>
          </a:xfrm>
          <a:prstGeom prst="rect">
            <a:avLst/>
          </a:prstGeom>
          <a:noFill/>
          <a:ln w="9525">
            <a:noFill/>
            <a:miter lim="800000"/>
            <a:headEnd/>
            <a:tailEnd/>
          </a:ln>
        </p:spPr>
      </p:pic>
      <p:pic>
        <p:nvPicPr>
          <p:cNvPr id="4" name="3 Imagen" descr="anes025.gif"/>
          <p:cNvPicPr>
            <a:picLocks noChangeAspect="1"/>
          </p:cNvPicPr>
          <p:nvPr/>
        </p:nvPicPr>
        <p:blipFill>
          <a:blip r:embed="rId4" cstate="print"/>
          <a:srcRect/>
          <a:stretch>
            <a:fillRect/>
          </a:stretch>
        </p:blipFill>
        <p:spPr bwMode="auto">
          <a:xfrm>
            <a:off x="4787900" y="2997200"/>
            <a:ext cx="4176713" cy="3860800"/>
          </a:xfrm>
          <a:prstGeom prst="rect">
            <a:avLst/>
          </a:prstGeom>
          <a:noFill/>
          <a:ln w="9525">
            <a:noFill/>
            <a:miter lim="800000"/>
            <a:headEnd/>
            <a:tailEnd/>
          </a:ln>
        </p:spPr>
      </p:pic>
      <p:pic>
        <p:nvPicPr>
          <p:cNvPr id="5" name="4 Imagen" descr="8918975-icono-de-gente-de-esqui-de-dibujos-animados.jpg"/>
          <p:cNvPicPr>
            <a:picLocks noChangeAspect="1"/>
          </p:cNvPicPr>
          <p:nvPr/>
        </p:nvPicPr>
        <p:blipFill>
          <a:blip r:embed="rId5" cstate="print"/>
          <a:srcRect/>
          <a:stretch>
            <a:fillRect/>
          </a:stretch>
        </p:blipFill>
        <p:spPr bwMode="auto">
          <a:xfrm>
            <a:off x="0" y="2997200"/>
            <a:ext cx="5292725" cy="3860800"/>
          </a:xfrm>
          <a:prstGeom prst="rect">
            <a:avLst/>
          </a:prstGeom>
          <a:noFill/>
          <a:ln w="9525">
            <a:noFill/>
            <a:miter lim="800000"/>
            <a:headEnd/>
            <a:tailEnd/>
          </a:ln>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xit" presetSubtype="0" fill="hold" nodeType="clickEffect">
                                  <p:stCondLst>
                                    <p:cond delay="0"/>
                                  </p:stCondLst>
                                  <p:childTnLst>
                                    <p:anim calcmode="lin" valueType="num">
                                      <p:cBhvr>
                                        <p:cTn id="6" dur="1000"/>
                                        <p:tgtEl>
                                          <p:spTgt spid="6147"/>
                                        </p:tgtEl>
                                        <p:attrNameLst>
                                          <p:attrName>ppt_x</p:attrName>
                                        </p:attrNameLst>
                                      </p:cBhvr>
                                      <p:tavLst>
                                        <p:tav tm="0">
                                          <p:val>
                                            <p:strVal val="ppt_x"/>
                                          </p:val>
                                        </p:tav>
                                        <p:tav tm="100000">
                                          <p:val>
                                            <p:strVal val="ppt_x-.2"/>
                                          </p:val>
                                        </p:tav>
                                      </p:tavLst>
                                    </p:anim>
                                    <p:anim calcmode="lin" valueType="num">
                                      <p:cBhvr>
                                        <p:cTn id="7" dur="1000"/>
                                        <p:tgtEl>
                                          <p:spTgt spid="6147"/>
                                        </p:tgtEl>
                                        <p:attrNameLst>
                                          <p:attrName>ppt_y</p:attrName>
                                        </p:attrNameLst>
                                      </p:cBhvr>
                                      <p:tavLst>
                                        <p:tav tm="0">
                                          <p:val>
                                            <p:strVal val="ppt_y"/>
                                          </p:val>
                                        </p:tav>
                                        <p:tav tm="100000">
                                          <p:val>
                                            <p:strVal val="ppt_y"/>
                                          </p:val>
                                        </p:tav>
                                      </p:tavLst>
                                    </p:anim>
                                    <p:animEffect transition="out" filter="fade">
                                      <p:cBhvr>
                                        <p:cTn id="8" dur="1000"/>
                                        <p:tgtEl>
                                          <p:spTgt spid="6147"/>
                                        </p:tgtEl>
                                      </p:cBhvr>
                                    </p:animEffect>
                                    <p:set>
                                      <p:cBhvr>
                                        <p:cTn id="9" dur="1" fill="hold">
                                          <p:stCondLst>
                                            <p:cond delay="999"/>
                                          </p:stCondLst>
                                        </p:cTn>
                                        <p:tgtEl>
                                          <p:spTgt spid="6147"/>
                                        </p:tgtEl>
                                        <p:attrNameLst>
                                          <p:attrName>style.visibility</p:attrName>
                                        </p:attrNameLst>
                                      </p:cBhvr>
                                      <p:to>
                                        <p:strVal val="hidden"/>
                                      </p:to>
                                    </p:se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animEffect transition="in" filter="fade">
                                      <p:cBhvr>
                                        <p:cTn id="15" dur="5000"/>
                                        <p:tgtEl>
                                          <p:spTgt spid="4"/>
                                        </p:tgtEl>
                                      </p:cBhvr>
                                    </p:animEffect>
                                  </p:childTnLst>
                                </p:cTn>
                              </p:par>
                              <p:par>
                                <p:cTn id="16" presetID="2" presetClass="entr" presetSubtype="9"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DSC_0019"/>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7171" name="Picture 5" descr="DSC_0024"/>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7172" name="Picture 6" descr="DSC_0025"/>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0" y="692150"/>
            <a:ext cx="9144000" cy="461963"/>
          </a:xfrm>
          <a:prstGeom prst="rect">
            <a:avLst/>
          </a:prstGeom>
          <a:noFill/>
          <a:ln w="9525">
            <a:noFill/>
            <a:miter lim="800000"/>
            <a:headEnd/>
            <a:tailEnd/>
          </a:ln>
        </p:spPr>
        <p:txBody>
          <a:bodyPr>
            <a:spAutoFit/>
          </a:bodyPr>
          <a:lstStyle/>
          <a:p>
            <a:pPr algn="ctr"/>
            <a:r>
              <a:rPr lang="es-ES" sz="2400"/>
              <a:t>Beso soy, sombra con sombra. Beso, dolor con dolor,</a:t>
            </a:r>
          </a:p>
        </p:txBody>
      </p:sp>
      <p:sp>
        <p:nvSpPr>
          <p:cNvPr id="6" name="5 CuadroTexto"/>
          <p:cNvSpPr txBox="1">
            <a:spLocks noChangeArrowheads="1"/>
          </p:cNvSpPr>
          <p:nvPr/>
        </p:nvSpPr>
        <p:spPr bwMode="auto">
          <a:xfrm>
            <a:off x="1476375" y="4724400"/>
            <a:ext cx="7127875" cy="461963"/>
          </a:xfrm>
          <a:prstGeom prst="rect">
            <a:avLst/>
          </a:prstGeom>
          <a:noFill/>
          <a:ln w="9525">
            <a:noFill/>
            <a:miter lim="800000"/>
            <a:headEnd/>
            <a:tailEnd/>
          </a:ln>
        </p:spPr>
        <p:txBody>
          <a:bodyPr>
            <a:spAutoFit/>
          </a:bodyPr>
          <a:lstStyle/>
          <a:p>
            <a:pPr algn="ctr"/>
            <a:r>
              <a:rPr lang="es-ES" sz="2400" u="sng">
                <a:solidFill>
                  <a:srgbClr val="FF0000"/>
                </a:solidFill>
              </a:rPr>
              <a:t>ANTES DEL ODIO</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plus(in)">
                                      <p:cBhvr>
                                        <p:cTn id="7" dur="3000"/>
                                        <p:tgtEl>
                                          <p:spTgt spid="7171"/>
                                        </p:tgtEl>
                                      </p:cBhvr>
                                    </p:animEffect>
                                  </p:childTnLst>
                                </p:cTn>
                              </p:par>
                              <p:par>
                                <p:cTn id="8" presetID="53" presetClass="entr" presetSubtype="0" fill="hold" nodeType="withEffect">
                                  <p:stCondLst>
                                    <p:cond delay="0"/>
                                  </p:stCondLst>
                                  <p:childTnLst>
                                    <p:set>
                                      <p:cBhvr>
                                        <p:cTn id="9" dur="1" fill="hold">
                                          <p:stCondLst>
                                            <p:cond delay="0"/>
                                          </p:stCondLst>
                                        </p:cTn>
                                        <p:tgtEl>
                                          <p:spTgt spid="7171"/>
                                        </p:tgtEl>
                                        <p:attrNameLst>
                                          <p:attrName>style.visibility</p:attrName>
                                        </p:attrNameLst>
                                      </p:cBhvr>
                                      <p:to>
                                        <p:strVal val="visible"/>
                                      </p:to>
                                    </p:set>
                                    <p:anim calcmode="lin" valueType="num">
                                      <p:cBhvr>
                                        <p:cTn id="10" dur="3000" fill="hold"/>
                                        <p:tgtEl>
                                          <p:spTgt spid="7171"/>
                                        </p:tgtEl>
                                        <p:attrNameLst>
                                          <p:attrName>ppt_w</p:attrName>
                                        </p:attrNameLst>
                                      </p:cBhvr>
                                      <p:tavLst>
                                        <p:tav tm="0">
                                          <p:val>
                                            <p:fltVal val="0"/>
                                          </p:val>
                                        </p:tav>
                                        <p:tav tm="100000">
                                          <p:val>
                                            <p:strVal val="#ppt_w"/>
                                          </p:val>
                                        </p:tav>
                                      </p:tavLst>
                                    </p:anim>
                                    <p:anim calcmode="lin" valueType="num">
                                      <p:cBhvr>
                                        <p:cTn id="11" dur="3000" fill="hold"/>
                                        <p:tgtEl>
                                          <p:spTgt spid="7171"/>
                                        </p:tgtEl>
                                        <p:attrNameLst>
                                          <p:attrName>ppt_h</p:attrName>
                                        </p:attrNameLst>
                                      </p:cBhvr>
                                      <p:tavLst>
                                        <p:tav tm="0">
                                          <p:val>
                                            <p:fltVal val="0"/>
                                          </p:val>
                                        </p:tav>
                                        <p:tav tm="100000">
                                          <p:val>
                                            <p:strVal val="#ppt_h"/>
                                          </p:val>
                                        </p:tav>
                                      </p:tavLst>
                                    </p:anim>
                                    <p:animEffect transition="in" filter="fade">
                                      <p:cBhvr>
                                        <p:cTn id="12" dur="3000"/>
                                        <p:tgtEl>
                                          <p:spTgt spid="717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nodeType="clickEffect">
                                  <p:stCondLst>
                                    <p:cond delay="0"/>
                                  </p:stCondLst>
                                  <p:childTnLst>
                                    <p:set>
                                      <p:cBhvr>
                                        <p:cTn id="16" dur="1" fill="hold">
                                          <p:stCondLst>
                                            <p:cond delay="0"/>
                                          </p:stCondLst>
                                        </p:cTn>
                                        <p:tgtEl>
                                          <p:spTgt spid="7172"/>
                                        </p:tgtEl>
                                        <p:attrNameLst>
                                          <p:attrName>style.visibility</p:attrName>
                                        </p:attrNameLst>
                                      </p:cBhvr>
                                      <p:to>
                                        <p:strVal val="visible"/>
                                      </p:to>
                                    </p:set>
                                    <p:animEffect transition="in" filter="wedge">
                                      <p:cBhvr>
                                        <p:cTn id="17" dur="3000"/>
                                        <p:tgtEl>
                                          <p:spTgt spid="7172"/>
                                        </p:tgtEl>
                                      </p:cBhvr>
                                    </p:animEffect>
                                  </p:childTnLst>
                                </p:cTn>
                              </p:par>
                              <p:par>
                                <p:cTn id="18" presetID="2" presetClass="entr" presetSubtype="4" fill="hold" nodeType="withEffect">
                                  <p:stCondLst>
                                    <p:cond delay="0"/>
                                  </p:stCondLst>
                                  <p:childTnLst>
                                    <p:set>
                                      <p:cBhvr>
                                        <p:cTn id="19" dur="1" fill="hold">
                                          <p:stCondLst>
                                            <p:cond delay="0"/>
                                          </p:stCondLst>
                                        </p:cTn>
                                        <p:tgtEl>
                                          <p:spTgt spid="7172"/>
                                        </p:tgtEl>
                                        <p:attrNameLst>
                                          <p:attrName>style.visibility</p:attrName>
                                        </p:attrNameLst>
                                      </p:cBhvr>
                                      <p:to>
                                        <p:strVal val="visible"/>
                                      </p:to>
                                    </p:set>
                                    <p:anim calcmode="lin" valueType="num">
                                      <p:cBhvr additive="base">
                                        <p:cTn id="20" dur="3000" fill="hold"/>
                                        <p:tgtEl>
                                          <p:spTgt spid="7172"/>
                                        </p:tgtEl>
                                        <p:attrNameLst>
                                          <p:attrName>ppt_x</p:attrName>
                                        </p:attrNameLst>
                                      </p:cBhvr>
                                      <p:tavLst>
                                        <p:tav tm="0">
                                          <p:val>
                                            <p:strVal val="#ppt_x"/>
                                          </p:val>
                                        </p:tav>
                                        <p:tav tm="100000">
                                          <p:val>
                                            <p:strVal val="#ppt_x"/>
                                          </p:val>
                                        </p:tav>
                                      </p:tavLst>
                                    </p:anim>
                                    <p:anim calcmode="lin" valueType="num">
                                      <p:cBhvr additive="base">
                                        <p:cTn id="21" dur="30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slide(fromBottom)">
                                      <p:cBhvr>
                                        <p:cTn id="26" dur="30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64" presetClass="path" presetSubtype="0" accel="50000" decel="50000" fill="hold" grpId="1" nodeType="clickEffect">
                                  <p:stCondLst>
                                    <p:cond delay="0"/>
                                  </p:stCondLst>
                                  <p:childTnLst>
                                    <p:animMotion origin="layout" path="M 4.72222E-6 -3.7037E-6 L 0.00399 -0.54791 " pathEditMode="relative" rAng="0" ptsTypes="AA">
                                      <p:cBhvr>
                                        <p:cTn id="30" dur="3000" fill="hold"/>
                                        <p:tgtEl>
                                          <p:spTgt spid="6"/>
                                        </p:tgtEl>
                                        <p:attrNameLst>
                                          <p:attrName>ppt_x</p:attrName>
                                          <p:attrName>ppt_y</p:attrName>
                                        </p:attrNameLst>
                                      </p:cBhvr>
                                      <p:rCtr x="200" y="-27400"/>
                                    </p:animMotion>
                                  </p:childTnLst>
                                </p:cTn>
                              </p:par>
                              <p:par>
                                <p:cTn id="31" presetID="27" presetClass="entr" presetSubtype="0" fill="hold" grpId="0" nodeType="withEffect">
                                  <p:stCondLst>
                                    <p:cond delay="0"/>
                                  </p:stCondLst>
                                  <p:iterate type="lt">
                                    <p:tmPct val="50000"/>
                                  </p:iterate>
                                  <p:childTnLst>
                                    <p:set>
                                      <p:cBhvr>
                                        <p:cTn id="32" dur="1" fill="hold">
                                          <p:stCondLst>
                                            <p:cond delay="0"/>
                                          </p:stCondLst>
                                        </p:cTn>
                                        <p:tgtEl>
                                          <p:spTgt spid="5"/>
                                        </p:tgtEl>
                                        <p:attrNameLst>
                                          <p:attrName>style.visibility</p:attrName>
                                        </p:attrNameLst>
                                      </p:cBhvr>
                                      <p:to>
                                        <p:strVal val="visible"/>
                                      </p:to>
                                    </p:set>
                                    <p:anim calcmode="discrete" valueType="clr">
                                      <p:cBhvr override="childStyle">
                                        <p:cTn id="33"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34" dur="80"/>
                                        <p:tgtEl>
                                          <p:spTgt spid="5"/>
                                        </p:tgtEl>
                                        <p:attrNameLst>
                                          <p:attrName>fillcolor</p:attrName>
                                        </p:attrNameLst>
                                      </p:cBhvr>
                                      <p:tavLst>
                                        <p:tav tm="0">
                                          <p:val>
                                            <p:clrVal>
                                              <a:schemeClr val="accent2"/>
                                            </p:clrVal>
                                          </p:val>
                                        </p:tav>
                                        <p:tav tm="50000">
                                          <p:val>
                                            <p:clrVal>
                                              <a:schemeClr val="hlink"/>
                                            </p:clrVal>
                                          </p:val>
                                        </p:tav>
                                      </p:tavLst>
                                    </p:anim>
                                    <p:set>
                                      <p:cBhvr>
                                        <p:cTn id="35"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DSC_0028"/>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8195" name="Picture 5" descr="DSC_003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8196" name="Picture 6" descr="DSC_0034"/>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0" y="549275"/>
            <a:ext cx="9144000" cy="460375"/>
          </a:xfrm>
          <a:prstGeom prst="rect">
            <a:avLst/>
          </a:prstGeom>
          <a:noFill/>
          <a:ln w="9525">
            <a:noFill/>
            <a:miter lim="800000"/>
            <a:headEnd/>
            <a:tailEnd/>
          </a:ln>
        </p:spPr>
        <p:txBody>
          <a:bodyPr>
            <a:spAutoFit/>
          </a:bodyPr>
          <a:lstStyle/>
          <a:p>
            <a:pPr algn="ctr"/>
            <a:r>
              <a:rPr lang="es-ES" sz="2400"/>
              <a:t> por haberme enamorado, corazón sin corazón,</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p:cTn id="7" dur="5000" fill="hold"/>
                                        <p:tgtEl>
                                          <p:spTgt spid="8195"/>
                                        </p:tgtEl>
                                        <p:attrNameLst>
                                          <p:attrName>ppt_x</p:attrName>
                                        </p:attrNameLst>
                                      </p:cBhvr>
                                      <p:tavLst>
                                        <p:tav tm="0">
                                          <p:val>
                                            <p:strVal val="#ppt_x-#ppt_w/2"/>
                                          </p:val>
                                        </p:tav>
                                        <p:tav tm="100000">
                                          <p:val>
                                            <p:strVal val="#ppt_x"/>
                                          </p:val>
                                        </p:tav>
                                      </p:tavLst>
                                    </p:anim>
                                    <p:anim calcmode="lin" valueType="num">
                                      <p:cBhvr>
                                        <p:cTn id="8" dur="5000" fill="hold"/>
                                        <p:tgtEl>
                                          <p:spTgt spid="8195"/>
                                        </p:tgtEl>
                                        <p:attrNameLst>
                                          <p:attrName>ppt_y</p:attrName>
                                        </p:attrNameLst>
                                      </p:cBhvr>
                                      <p:tavLst>
                                        <p:tav tm="0">
                                          <p:val>
                                            <p:strVal val="#ppt_y"/>
                                          </p:val>
                                        </p:tav>
                                        <p:tav tm="100000">
                                          <p:val>
                                            <p:strVal val="#ppt_y"/>
                                          </p:val>
                                        </p:tav>
                                      </p:tavLst>
                                    </p:anim>
                                    <p:anim calcmode="lin" valueType="num">
                                      <p:cBhvr>
                                        <p:cTn id="9" dur="5000" fill="hold"/>
                                        <p:tgtEl>
                                          <p:spTgt spid="8195"/>
                                        </p:tgtEl>
                                        <p:attrNameLst>
                                          <p:attrName>ppt_w</p:attrName>
                                        </p:attrNameLst>
                                      </p:cBhvr>
                                      <p:tavLst>
                                        <p:tav tm="0">
                                          <p:val>
                                            <p:fltVal val="0"/>
                                          </p:val>
                                        </p:tav>
                                        <p:tav tm="100000">
                                          <p:val>
                                            <p:strVal val="#ppt_w"/>
                                          </p:val>
                                        </p:tav>
                                      </p:tavLst>
                                    </p:anim>
                                    <p:anim calcmode="lin" valueType="num">
                                      <p:cBhvr>
                                        <p:cTn id="10" dur="5000" fill="hold"/>
                                        <p:tgtEl>
                                          <p:spTgt spid="8195"/>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2" fill="hold" nodeType="clickEffect">
                                  <p:stCondLst>
                                    <p:cond delay="0"/>
                                  </p:stCondLst>
                                  <p:childTnLst>
                                    <p:set>
                                      <p:cBhvr>
                                        <p:cTn id="14" dur="1" fill="hold">
                                          <p:stCondLst>
                                            <p:cond delay="0"/>
                                          </p:stCondLst>
                                        </p:cTn>
                                        <p:tgtEl>
                                          <p:spTgt spid="8196"/>
                                        </p:tgtEl>
                                        <p:attrNameLst>
                                          <p:attrName>style.visibility</p:attrName>
                                        </p:attrNameLst>
                                      </p:cBhvr>
                                      <p:to>
                                        <p:strVal val="visible"/>
                                      </p:to>
                                    </p:set>
                                    <p:anim calcmode="lin" valueType="num">
                                      <p:cBhvr>
                                        <p:cTn id="15" dur="5000" fill="hold"/>
                                        <p:tgtEl>
                                          <p:spTgt spid="8196"/>
                                        </p:tgtEl>
                                        <p:attrNameLst>
                                          <p:attrName>ppt_x</p:attrName>
                                        </p:attrNameLst>
                                      </p:cBhvr>
                                      <p:tavLst>
                                        <p:tav tm="0">
                                          <p:val>
                                            <p:strVal val="#ppt_x+#ppt_w/2"/>
                                          </p:val>
                                        </p:tav>
                                        <p:tav tm="100000">
                                          <p:val>
                                            <p:strVal val="#ppt_x"/>
                                          </p:val>
                                        </p:tav>
                                      </p:tavLst>
                                    </p:anim>
                                    <p:anim calcmode="lin" valueType="num">
                                      <p:cBhvr>
                                        <p:cTn id="16" dur="5000" fill="hold"/>
                                        <p:tgtEl>
                                          <p:spTgt spid="8196"/>
                                        </p:tgtEl>
                                        <p:attrNameLst>
                                          <p:attrName>ppt_y</p:attrName>
                                        </p:attrNameLst>
                                      </p:cBhvr>
                                      <p:tavLst>
                                        <p:tav tm="0">
                                          <p:val>
                                            <p:strVal val="#ppt_y"/>
                                          </p:val>
                                        </p:tav>
                                        <p:tav tm="100000">
                                          <p:val>
                                            <p:strVal val="#ppt_y"/>
                                          </p:val>
                                        </p:tav>
                                      </p:tavLst>
                                    </p:anim>
                                    <p:anim calcmode="lin" valueType="num">
                                      <p:cBhvr>
                                        <p:cTn id="17" dur="5000" fill="hold"/>
                                        <p:tgtEl>
                                          <p:spTgt spid="8196"/>
                                        </p:tgtEl>
                                        <p:attrNameLst>
                                          <p:attrName>ppt_w</p:attrName>
                                        </p:attrNameLst>
                                      </p:cBhvr>
                                      <p:tavLst>
                                        <p:tav tm="0">
                                          <p:val>
                                            <p:fltVal val="0"/>
                                          </p:val>
                                        </p:tav>
                                        <p:tav tm="100000">
                                          <p:val>
                                            <p:strVal val="#ppt_w"/>
                                          </p:val>
                                        </p:tav>
                                      </p:tavLst>
                                    </p:anim>
                                    <p:anim calcmode="lin" valueType="num">
                                      <p:cBhvr>
                                        <p:cTn id="18" dur="5000" fill="hold"/>
                                        <p:tgtEl>
                                          <p:spTgt spid="8196"/>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slide(fromBottom)">
                                      <p:cBhvr>
                                        <p:cTn id="2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DSC_0036"/>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9219" name="Picture 5" descr="DSC_0037"/>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9220" name="Picture 6" descr="DSC_0041"/>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0" y="188913"/>
            <a:ext cx="9144000" cy="461962"/>
          </a:xfrm>
          <a:prstGeom prst="rect">
            <a:avLst/>
          </a:prstGeom>
          <a:noFill/>
          <a:ln w="9525">
            <a:noFill/>
            <a:miter lim="800000"/>
            <a:headEnd/>
            <a:tailEnd/>
          </a:ln>
        </p:spPr>
        <p:txBody>
          <a:bodyPr>
            <a:spAutoFit/>
          </a:bodyPr>
          <a:lstStyle/>
          <a:p>
            <a:pPr algn="ctr"/>
            <a:r>
              <a:rPr lang="es-ES" sz="2400"/>
              <a:t> de las cosas, del aliento sin sombra de la creación.</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additive="base">
                                        <p:cTn id="7" dur="3000" fill="hold"/>
                                        <p:tgtEl>
                                          <p:spTgt spid="9219"/>
                                        </p:tgtEl>
                                        <p:attrNameLst>
                                          <p:attrName>ppt_x</p:attrName>
                                        </p:attrNameLst>
                                      </p:cBhvr>
                                      <p:tavLst>
                                        <p:tav tm="0">
                                          <p:val>
                                            <p:strVal val="#ppt_x"/>
                                          </p:val>
                                        </p:tav>
                                        <p:tav tm="100000">
                                          <p:val>
                                            <p:strVal val="#ppt_x"/>
                                          </p:val>
                                        </p:tav>
                                      </p:tavLst>
                                    </p:anim>
                                    <p:anim calcmode="lin" valueType="num">
                                      <p:cBhvr additive="base">
                                        <p:cTn id="8" dur="3000" fill="hold"/>
                                        <p:tgtEl>
                                          <p:spTgt spid="92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nodeType="clickEffect">
                                  <p:stCondLst>
                                    <p:cond delay="0"/>
                                  </p:stCondLst>
                                  <p:childTnLst>
                                    <p:set>
                                      <p:cBhvr>
                                        <p:cTn id="12" dur="1" fill="hold">
                                          <p:stCondLst>
                                            <p:cond delay="0"/>
                                          </p:stCondLst>
                                        </p:cTn>
                                        <p:tgtEl>
                                          <p:spTgt spid="9220"/>
                                        </p:tgtEl>
                                        <p:attrNameLst>
                                          <p:attrName>style.visibility</p:attrName>
                                        </p:attrNameLst>
                                      </p:cBhvr>
                                      <p:to>
                                        <p:strVal val="visible"/>
                                      </p:to>
                                    </p:set>
                                    <p:anim calcmode="lin" valueType="num">
                                      <p:cBhvr>
                                        <p:cTn id="13" dur="5000" fill="hold"/>
                                        <p:tgtEl>
                                          <p:spTgt spid="9220"/>
                                        </p:tgtEl>
                                        <p:attrNameLst>
                                          <p:attrName>ppt_w</p:attrName>
                                        </p:attrNameLst>
                                      </p:cBhvr>
                                      <p:tavLst>
                                        <p:tav tm="0">
                                          <p:val>
                                            <p:fltVal val="0"/>
                                          </p:val>
                                        </p:tav>
                                        <p:tav tm="100000">
                                          <p:val>
                                            <p:strVal val="#ppt_w"/>
                                          </p:val>
                                        </p:tav>
                                      </p:tavLst>
                                    </p:anim>
                                    <p:anim calcmode="lin" valueType="num">
                                      <p:cBhvr>
                                        <p:cTn id="14" dur="5000" fill="hold"/>
                                        <p:tgtEl>
                                          <p:spTgt spid="9220"/>
                                        </p:tgtEl>
                                        <p:attrNameLst>
                                          <p:attrName>ppt_h</p:attrName>
                                        </p:attrNameLst>
                                      </p:cBhvr>
                                      <p:tavLst>
                                        <p:tav tm="0">
                                          <p:val>
                                            <p:fltVal val="0"/>
                                          </p:val>
                                        </p:tav>
                                        <p:tav tm="100000">
                                          <p:val>
                                            <p:strVal val="#ppt_h"/>
                                          </p:val>
                                        </p:tav>
                                      </p:tavLst>
                                    </p:anim>
                                    <p:anim calcmode="lin" valueType="num">
                                      <p:cBhvr>
                                        <p:cTn id="15" dur="5000" fill="hold"/>
                                        <p:tgtEl>
                                          <p:spTgt spid="9220"/>
                                        </p:tgtEl>
                                        <p:attrNameLst>
                                          <p:attrName>ppt_x</p:attrName>
                                        </p:attrNameLst>
                                      </p:cBhvr>
                                      <p:tavLst>
                                        <p:tav tm="0" fmla="#ppt_x+(cos(-2*pi*(1-$))*-#ppt_x-sin(-2*pi*(1-$))*(1-#ppt_y))*(1-$)">
                                          <p:val>
                                            <p:fltVal val="0"/>
                                          </p:val>
                                        </p:tav>
                                        <p:tav tm="100000">
                                          <p:val>
                                            <p:fltVal val="1"/>
                                          </p:val>
                                        </p:tav>
                                      </p:tavLst>
                                    </p:anim>
                                    <p:anim calcmode="lin" valueType="num">
                                      <p:cBhvr>
                                        <p:cTn id="16" dur="5000" fill="hold"/>
                                        <p:tgtEl>
                                          <p:spTgt spid="922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5"/>
                                        </p:tgtEl>
                                        <p:attrNameLst>
                                          <p:attrName>style.visibility</p:attrName>
                                        </p:attrNameLst>
                                      </p:cBhvr>
                                      <p:to>
                                        <p:strVal val="visible"/>
                                      </p:to>
                                    </p:set>
                                    <p:anim calcmode="discrete" valueType="clr">
                                      <p:cBhvr override="childStyle">
                                        <p:cTn id="21"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5"/>
                                        </p:tgtEl>
                                        <p:attrNameLst>
                                          <p:attrName>fillcolor</p:attrName>
                                        </p:attrNameLst>
                                      </p:cBhvr>
                                      <p:tavLst>
                                        <p:tav tm="0">
                                          <p:val>
                                            <p:clrVal>
                                              <a:schemeClr val="accent2"/>
                                            </p:clrVal>
                                          </p:val>
                                        </p:tav>
                                        <p:tav tm="50000">
                                          <p:val>
                                            <p:clrVal>
                                              <a:schemeClr val="hlink"/>
                                            </p:clrVal>
                                          </p:val>
                                        </p:tav>
                                      </p:tavLst>
                                    </p:anim>
                                    <p:set>
                                      <p:cBhvr>
                                        <p:cTn id="23"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DSC_0044"/>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0243" name="Picture 5" descr="DSC_005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0244" name="Picture 6" descr="DSC_0056"/>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468313" y="620713"/>
            <a:ext cx="8675687" cy="461962"/>
          </a:xfrm>
          <a:prstGeom prst="rect">
            <a:avLst/>
          </a:prstGeom>
          <a:noFill/>
          <a:ln w="9525">
            <a:noFill/>
            <a:miter lim="800000"/>
            <a:headEnd/>
            <a:tailEnd/>
          </a:ln>
        </p:spPr>
        <p:txBody>
          <a:bodyPr>
            <a:spAutoFit/>
          </a:bodyPr>
          <a:lstStyle/>
          <a:p>
            <a:pPr algn="ctr"/>
            <a:r>
              <a:rPr lang="es-ES" sz="2400"/>
              <a:t>Sed con agua en la distancia, pero sed alrededor.</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5000"/>
                                        <p:tgtEl>
                                          <p:spTgt spid="10243"/>
                                        </p:tgtEl>
                                        <p:attrNameLst>
                                          <p:attrName>ppt_x</p:attrName>
                                        </p:attrNameLst>
                                      </p:cBhvr>
                                      <p:tavLst>
                                        <p:tav tm="0">
                                          <p:val>
                                            <p:strVal val="ppt_x"/>
                                          </p:val>
                                        </p:tav>
                                        <p:tav tm="100000">
                                          <p:val>
                                            <p:strVal val="ppt_x-ppt_w/2"/>
                                          </p:val>
                                        </p:tav>
                                      </p:tavLst>
                                    </p:anim>
                                    <p:anim calcmode="lin" valueType="num">
                                      <p:cBhvr>
                                        <p:cTn id="7" dur="5000"/>
                                        <p:tgtEl>
                                          <p:spTgt spid="10243"/>
                                        </p:tgtEl>
                                        <p:attrNameLst>
                                          <p:attrName>ppt_y</p:attrName>
                                        </p:attrNameLst>
                                      </p:cBhvr>
                                      <p:tavLst>
                                        <p:tav tm="0">
                                          <p:val>
                                            <p:strVal val="ppt_y"/>
                                          </p:val>
                                        </p:tav>
                                        <p:tav tm="100000">
                                          <p:val>
                                            <p:strVal val="ppt_y"/>
                                          </p:val>
                                        </p:tav>
                                      </p:tavLst>
                                    </p:anim>
                                    <p:anim calcmode="lin" valueType="num">
                                      <p:cBhvr>
                                        <p:cTn id="8" dur="5000"/>
                                        <p:tgtEl>
                                          <p:spTgt spid="10243"/>
                                        </p:tgtEl>
                                        <p:attrNameLst>
                                          <p:attrName>ppt_w</p:attrName>
                                        </p:attrNameLst>
                                      </p:cBhvr>
                                      <p:tavLst>
                                        <p:tav tm="0">
                                          <p:val>
                                            <p:strVal val="ppt_w"/>
                                          </p:val>
                                        </p:tav>
                                        <p:tav tm="100000">
                                          <p:val>
                                            <p:fltVal val="0"/>
                                          </p:val>
                                        </p:tav>
                                      </p:tavLst>
                                    </p:anim>
                                    <p:anim calcmode="lin" valueType="num">
                                      <p:cBhvr>
                                        <p:cTn id="9" dur="5000"/>
                                        <p:tgtEl>
                                          <p:spTgt spid="10243"/>
                                        </p:tgtEl>
                                        <p:attrNameLst>
                                          <p:attrName>ppt_h</p:attrName>
                                        </p:attrNameLst>
                                      </p:cBhvr>
                                      <p:tavLst>
                                        <p:tav tm="0">
                                          <p:val>
                                            <p:strVal val="ppt_h"/>
                                          </p:val>
                                        </p:tav>
                                        <p:tav tm="100000">
                                          <p:val>
                                            <p:strVal val="ppt_h"/>
                                          </p:val>
                                        </p:tav>
                                      </p:tavLst>
                                    </p:anim>
                                    <p:set>
                                      <p:cBhvr>
                                        <p:cTn id="10" dur="1" fill="hold">
                                          <p:stCondLst>
                                            <p:cond delay="4999"/>
                                          </p:stCondLst>
                                        </p:cTn>
                                        <p:tgtEl>
                                          <p:spTgt spid="10243"/>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10244"/>
                                        </p:tgtEl>
                                        <p:attrNameLst>
                                          <p:attrName>style.visibility</p:attrName>
                                        </p:attrNameLst>
                                      </p:cBhvr>
                                      <p:to>
                                        <p:strVal val="visible"/>
                                      </p:to>
                                    </p:set>
                                    <p:anim calcmode="lin" valueType="num">
                                      <p:cBhvr>
                                        <p:cTn id="13" dur="5000" fill="hold"/>
                                        <p:tgtEl>
                                          <p:spTgt spid="10244"/>
                                        </p:tgtEl>
                                        <p:attrNameLst>
                                          <p:attrName>ppt_x</p:attrName>
                                        </p:attrNameLst>
                                      </p:cBhvr>
                                      <p:tavLst>
                                        <p:tav tm="0">
                                          <p:val>
                                            <p:strVal val="#ppt_x+#ppt_w/2"/>
                                          </p:val>
                                        </p:tav>
                                        <p:tav tm="100000">
                                          <p:val>
                                            <p:strVal val="#ppt_x"/>
                                          </p:val>
                                        </p:tav>
                                      </p:tavLst>
                                    </p:anim>
                                    <p:anim calcmode="lin" valueType="num">
                                      <p:cBhvr>
                                        <p:cTn id="14" dur="5000" fill="hold"/>
                                        <p:tgtEl>
                                          <p:spTgt spid="10244"/>
                                        </p:tgtEl>
                                        <p:attrNameLst>
                                          <p:attrName>ppt_y</p:attrName>
                                        </p:attrNameLst>
                                      </p:cBhvr>
                                      <p:tavLst>
                                        <p:tav tm="0">
                                          <p:val>
                                            <p:strVal val="#ppt_y"/>
                                          </p:val>
                                        </p:tav>
                                        <p:tav tm="100000">
                                          <p:val>
                                            <p:strVal val="#ppt_y"/>
                                          </p:val>
                                        </p:tav>
                                      </p:tavLst>
                                    </p:anim>
                                    <p:anim calcmode="lin" valueType="num">
                                      <p:cBhvr>
                                        <p:cTn id="15" dur="5000" fill="hold"/>
                                        <p:tgtEl>
                                          <p:spTgt spid="10244"/>
                                        </p:tgtEl>
                                        <p:attrNameLst>
                                          <p:attrName>ppt_w</p:attrName>
                                        </p:attrNameLst>
                                      </p:cBhvr>
                                      <p:tavLst>
                                        <p:tav tm="0">
                                          <p:val>
                                            <p:fltVal val="0"/>
                                          </p:val>
                                        </p:tav>
                                        <p:tav tm="100000">
                                          <p:val>
                                            <p:strVal val="#ppt_w"/>
                                          </p:val>
                                        </p:tav>
                                      </p:tavLst>
                                    </p:anim>
                                    <p:anim calcmode="lin" valueType="num">
                                      <p:cBhvr>
                                        <p:cTn id="16" dur="5000" fill="hold"/>
                                        <p:tgtEl>
                                          <p:spTgt spid="10244"/>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4" presetClass="exit" presetSubtype="0" decel="100000" fill="hold" nodeType="clickEffect">
                                  <p:stCondLst>
                                    <p:cond delay="0"/>
                                  </p:stCondLst>
                                  <p:childTnLst>
                                    <p:anim calcmode="lin" valueType="num">
                                      <p:cBhvr>
                                        <p:cTn id="20" dur="5000"/>
                                        <p:tgtEl>
                                          <p:spTgt spid="10244"/>
                                        </p:tgtEl>
                                        <p:attrNameLst>
                                          <p:attrName>ppt_w</p:attrName>
                                        </p:attrNameLst>
                                      </p:cBhvr>
                                      <p:tavLst>
                                        <p:tav tm="0">
                                          <p:val>
                                            <p:strVal val="ppt_w"/>
                                          </p:val>
                                        </p:tav>
                                        <p:tav tm="100000">
                                          <p:val>
                                            <p:strVal val="ppt_w*0.05"/>
                                          </p:val>
                                        </p:tav>
                                      </p:tavLst>
                                    </p:anim>
                                    <p:anim calcmode="lin" valueType="num">
                                      <p:cBhvr>
                                        <p:cTn id="21" dur="5000"/>
                                        <p:tgtEl>
                                          <p:spTgt spid="10244"/>
                                        </p:tgtEl>
                                        <p:attrNameLst>
                                          <p:attrName>ppt_h</p:attrName>
                                        </p:attrNameLst>
                                      </p:cBhvr>
                                      <p:tavLst>
                                        <p:tav tm="0">
                                          <p:val>
                                            <p:strVal val="ppt_h"/>
                                          </p:val>
                                        </p:tav>
                                        <p:tav tm="100000">
                                          <p:val>
                                            <p:strVal val="ppt_h"/>
                                          </p:val>
                                        </p:tav>
                                      </p:tavLst>
                                    </p:anim>
                                    <p:anim calcmode="lin" valueType="num">
                                      <p:cBhvr>
                                        <p:cTn id="22" dur="5000"/>
                                        <p:tgtEl>
                                          <p:spTgt spid="10244"/>
                                        </p:tgtEl>
                                        <p:attrNameLst>
                                          <p:attrName>ppt_x</p:attrName>
                                        </p:attrNameLst>
                                      </p:cBhvr>
                                      <p:tavLst>
                                        <p:tav tm="0">
                                          <p:val>
                                            <p:strVal val="ppt_x"/>
                                          </p:val>
                                        </p:tav>
                                        <p:tav tm="100000">
                                          <p:val>
                                            <p:strVal val="ppt_x-.2"/>
                                          </p:val>
                                        </p:tav>
                                      </p:tavLst>
                                    </p:anim>
                                    <p:anim calcmode="lin" valueType="num">
                                      <p:cBhvr>
                                        <p:cTn id="23" dur="5000"/>
                                        <p:tgtEl>
                                          <p:spTgt spid="10244"/>
                                        </p:tgtEl>
                                        <p:attrNameLst>
                                          <p:attrName>ppt_y</p:attrName>
                                        </p:attrNameLst>
                                      </p:cBhvr>
                                      <p:tavLst>
                                        <p:tav tm="0">
                                          <p:val>
                                            <p:strVal val="ppt_y"/>
                                          </p:val>
                                        </p:tav>
                                        <p:tav tm="100000">
                                          <p:val>
                                            <p:strVal val="ppt_y"/>
                                          </p:val>
                                        </p:tav>
                                      </p:tavLst>
                                    </p:anim>
                                    <p:animEffect transition="out" filter="fade">
                                      <p:cBhvr>
                                        <p:cTn id="24" dur="5000"/>
                                        <p:tgtEl>
                                          <p:spTgt spid="10244"/>
                                        </p:tgtEl>
                                      </p:cBhvr>
                                    </p:animEffect>
                                    <p:set>
                                      <p:cBhvr>
                                        <p:cTn id="25" dur="1" fill="hold">
                                          <p:stCondLst>
                                            <p:cond delay="4999"/>
                                          </p:stCondLst>
                                        </p:cTn>
                                        <p:tgtEl>
                                          <p:spTgt spid="10244"/>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2" presetClass="entr" presetSubtype="1"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slide(fromTop)">
                                      <p:cBhvr>
                                        <p:cTn id="3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DSC_0058"/>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1267" name="Picture 5" descr="DSC_0059"/>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1268" name="Picture 6" descr="DSC_0060"/>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0" y="908050"/>
            <a:ext cx="9144000" cy="461963"/>
          </a:xfrm>
          <a:prstGeom prst="rect">
            <a:avLst/>
          </a:prstGeom>
          <a:noFill/>
          <a:ln w="9525">
            <a:noFill/>
            <a:miter lim="800000"/>
            <a:headEnd/>
            <a:tailEnd/>
          </a:ln>
        </p:spPr>
        <p:txBody>
          <a:bodyPr>
            <a:spAutoFit/>
          </a:bodyPr>
          <a:lstStyle/>
          <a:p>
            <a:pPr algn="ctr"/>
            <a:r>
              <a:rPr lang="es-ES" sz="2400"/>
              <a:t>Corazón en una copa donde me la bebo yo</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32" fill="hold" nodeType="clickEffect">
                                  <p:stCondLst>
                                    <p:cond delay="0"/>
                                  </p:stCondLst>
                                  <p:childTnLst>
                                    <p:anim calcmode="lin" valueType="num">
                                      <p:cBhvr>
                                        <p:cTn id="6" dur="5000"/>
                                        <p:tgtEl>
                                          <p:spTgt spid="11268"/>
                                        </p:tgtEl>
                                        <p:attrNameLst>
                                          <p:attrName>ppt_w</p:attrName>
                                        </p:attrNameLst>
                                      </p:cBhvr>
                                      <p:tavLst>
                                        <p:tav tm="0">
                                          <p:val>
                                            <p:strVal val="ppt_w"/>
                                          </p:val>
                                        </p:tav>
                                        <p:tav tm="100000">
                                          <p:val>
                                            <p:fltVal val="0"/>
                                          </p:val>
                                        </p:tav>
                                      </p:tavLst>
                                    </p:anim>
                                    <p:anim calcmode="lin" valueType="num">
                                      <p:cBhvr>
                                        <p:cTn id="7" dur="5000"/>
                                        <p:tgtEl>
                                          <p:spTgt spid="11268"/>
                                        </p:tgtEl>
                                        <p:attrNameLst>
                                          <p:attrName>ppt_h</p:attrName>
                                        </p:attrNameLst>
                                      </p:cBhvr>
                                      <p:tavLst>
                                        <p:tav tm="0">
                                          <p:val>
                                            <p:strVal val="ppt_h"/>
                                          </p:val>
                                        </p:tav>
                                        <p:tav tm="100000">
                                          <p:val>
                                            <p:fltVal val="0"/>
                                          </p:val>
                                        </p:tav>
                                      </p:tavLst>
                                    </p:anim>
                                    <p:set>
                                      <p:cBhvr>
                                        <p:cTn id="8" dur="1" fill="hold">
                                          <p:stCondLst>
                                            <p:cond delay="4999"/>
                                          </p:stCondLst>
                                        </p:cTn>
                                        <p:tgtEl>
                                          <p:spTgt spid="11268"/>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9" presetClass="exit" presetSubtype="0" fill="hold" nodeType="clickEffect">
                                  <p:stCondLst>
                                    <p:cond delay="0"/>
                                  </p:stCondLst>
                                  <p:childTnLst>
                                    <p:anim calcmode="lin" valueType="num">
                                      <p:cBhvr>
                                        <p:cTn id="12" dur="5000"/>
                                        <p:tgtEl>
                                          <p:spTgt spid="11267"/>
                                        </p:tgtEl>
                                        <p:attrNameLst>
                                          <p:attrName>ppt_x</p:attrName>
                                        </p:attrNameLst>
                                      </p:cBhvr>
                                      <p:tavLst>
                                        <p:tav tm="0">
                                          <p:val>
                                            <p:strVal val="ppt_x"/>
                                          </p:val>
                                        </p:tav>
                                        <p:tav tm="100000">
                                          <p:val>
                                            <p:strVal val="ppt_x-.2"/>
                                          </p:val>
                                        </p:tav>
                                      </p:tavLst>
                                    </p:anim>
                                    <p:anim calcmode="lin" valueType="num">
                                      <p:cBhvr>
                                        <p:cTn id="13" dur="5000"/>
                                        <p:tgtEl>
                                          <p:spTgt spid="11267"/>
                                        </p:tgtEl>
                                        <p:attrNameLst>
                                          <p:attrName>ppt_y</p:attrName>
                                        </p:attrNameLst>
                                      </p:cBhvr>
                                      <p:tavLst>
                                        <p:tav tm="0">
                                          <p:val>
                                            <p:strVal val="ppt_y"/>
                                          </p:val>
                                        </p:tav>
                                        <p:tav tm="100000">
                                          <p:val>
                                            <p:strVal val="ppt_y"/>
                                          </p:val>
                                        </p:tav>
                                      </p:tavLst>
                                    </p:anim>
                                    <p:animEffect transition="out" filter="fade">
                                      <p:cBhvr>
                                        <p:cTn id="14" dur="5000"/>
                                        <p:tgtEl>
                                          <p:spTgt spid="11267"/>
                                        </p:tgtEl>
                                      </p:cBhvr>
                                    </p:animEffect>
                                    <p:set>
                                      <p:cBhvr>
                                        <p:cTn id="15" dur="1" fill="hold">
                                          <p:stCondLst>
                                            <p:cond delay="4999"/>
                                          </p:stCondLst>
                                        </p:cTn>
                                        <p:tgtEl>
                                          <p:spTgt spid="11267"/>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lide(fromBottom)">
                                      <p:cBhvr>
                                        <p:cTn id="2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DSC_006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2291" name="Picture 5" descr="DSC_006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2292" name="Picture 6" descr="DSC_0065"/>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323850" y="836613"/>
            <a:ext cx="8569325" cy="461962"/>
          </a:xfrm>
          <a:prstGeom prst="rect">
            <a:avLst/>
          </a:prstGeom>
          <a:noFill/>
          <a:ln w="9525">
            <a:noFill/>
            <a:miter lim="800000"/>
            <a:headEnd/>
            <a:tailEnd/>
          </a:ln>
        </p:spPr>
        <p:txBody>
          <a:bodyPr>
            <a:spAutoFit/>
          </a:bodyPr>
          <a:lstStyle/>
          <a:p>
            <a:pPr algn="ctr"/>
            <a:r>
              <a:rPr lang="es-ES" sz="2400"/>
              <a:t> y no se lo bebe nadie, nadie sabe su sabor.</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 calcmode="lin" valueType="num">
                                      <p:cBhvr additive="base">
                                        <p:cTn id="7" dur="3000" fill="hold"/>
                                        <p:tgtEl>
                                          <p:spTgt spid="12291"/>
                                        </p:tgtEl>
                                        <p:attrNameLst>
                                          <p:attrName>ppt_x</p:attrName>
                                        </p:attrNameLst>
                                      </p:cBhvr>
                                      <p:tavLst>
                                        <p:tav tm="0">
                                          <p:val>
                                            <p:strVal val="#ppt_x"/>
                                          </p:val>
                                        </p:tav>
                                        <p:tav tm="100000">
                                          <p:val>
                                            <p:strVal val="#ppt_x"/>
                                          </p:val>
                                        </p:tav>
                                      </p:tavLst>
                                    </p:anim>
                                    <p:anim calcmode="lin" valueType="num">
                                      <p:cBhvr additive="base">
                                        <p:cTn id="8" dur="3000" fill="hold"/>
                                        <p:tgtEl>
                                          <p:spTgt spid="1229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12292"/>
                                        </p:tgtEl>
                                        <p:attrNameLst>
                                          <p:attrName>style.visibility</p:attrName>
                                        </p:attrNameLst>
                                      </p:cBhvr>
                                      <p:to>
                                        <p:strVal val="visible"/>
                                      </p:to>
                                    </p:set>
                                    <p:animEffect transition="in" filter="slide(fromRight)">
                                      <p:cBhvr>
                                        <p:cTn id="13" dur="3000"/>
                                        <p:tgtEl>
                                          <p:spTgt spid="12292"/>
                                        </p:tgtEl>
                                      </p:cBhvr>
                                    </p:animEffect>
                                  </p:childTnLst>
                                </p:cTn>
                              </p:par>
                            </p:childTnLst>
                          </p:cTn>
                        </p:par>
                      </p:childTnLst>
                    </p:cTn>
                  </p:par>
                  <p:par>
                    <p:cTn id="14" fill="hold">
                      <p:stCondLst>
                        <p:cond delay="indefinite"/>
                      </p:stCondLst>
                      <p:childTnLst>
                        <p:par>
                          <p:cTn id="15" fill="hold">
                            <p:stCondLst>
                              <p:cond delay="0"/>
                            </p:stCondLst>
                            <p:childTnLst>
                              <p:par>
                                <p:cTn id="16" presetID="27" presetClass="entr" presetSubtype="0" fill="hold" grpId="0" nodeType="clickEffect">
                                  <p:stCondLst>
                                    <p:cond delay="0"/>
                                  </p:stCondLst>
                                  <p:iterate type="lt">
                                    <p:tmPct val="50000"/>
                                  </p:iterate>
                                  <p:childTnLst>
                                    <p:set>
                                      <p:cBhvr>
                                        <p:cTn id="17" dur="1" fill="hold">
                                          <p:stCondLst>
                                            <p:cond delay="0"/>
                                          </p:stCondLst>
                                        </p:cTn>
                                        <p:tgtEl>
                                          <p:spTgt spid="5"/>
                                        </p:tgtEl>
                                        <p:attrNameLst>
                                          <p:attrName>style.visibility</p:attrName>
                                        </p:attrNameLst>
                                      </p:cBhvr>
                                      <p:to>
                                        <p:strVal val="visible"/>
                                      </p:to>
                                    </p:set>
                                    <p:anim calcmode="discrete" valueType="clr">
                                      <p:cBhvr override="childStyle">
                                        <p:cTn id="18"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5"/>
                                        </p:tgtEl>
                                        <p:attrNameLst>
                                          <p:attrName>fillcolor</p:attrName>
                                        </p:attrNameLst>
                                      </p:cBhvr>
                                      <p:tavLst>
                                        <p:tav tm="0">
                                          <p:val>
                                            <p:clrVal>
                                              <a:schemeClr val="accent2"/>
                                            </p:clrVal>
                                          </p:val>
                                        </p:tav>
                                        <p:tav tm="50000">
                                          <p:val>
                                            <p:clrVal>
                                              <a:schemeClr val="hlink"/>
                                            </p:clrVal>
                                          </p:val>
                                        </p:tav>
                                      </p:tavLst>
                                    </p:anim>
                                    <p:set>
                                      <p:cBhvr>
                                        <p:cTn id="20"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DSC_007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3315" name="Picture 5" descr="DSC_0074"/>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3 CuadroTexto"/>
          <p:cNvSpPr txBox="1">
            <a:spLocks noChangeArrowheads="1"/>
          </p:cNvSpPr>
          <p:nvPr/>
        </p:nvSpPr>
        <p:spPr bwMode="auto">
          <a:xfrm>
            <a:off x="179388" y="549275"/>
            <a:ext cx="8496300" cy="460375"/>
          </a:xfrm>
          <a:prstGeom prst="rect">
            <a:avLst/>
          </a:prstGeom>
          <a:noFill/>
          <a:ln w="9525">
            <a:noFill/>
            <a:miter lim="800000"/>
            <a:headEnd/>
            <a:tailEnd/>
          </a:ln>
        </p:spPr>
        <p:txBody>
          <a:bodyPr>
            <a:spAutoFit/>
          </a:bodyPr>
          <a:lstStyle/>
          <a:p>
            <a:pPr algn="ctr"/>
            <a:r>
              <a:rPr lang="es-ES" sz="2400"/>
              <a:t>Odio, vida; ¡cuánto odio sólo por amor!</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5000"/>
                                        <p:tgtEl>
                                          <p:spTgt spid="13315"/>
                                        </p:tgtEl>
                                        <p:attrNameLst>
                                          <p:attrName>ppt_w</p:attrName>
                                        </p:attrNameLst>
                                      </p:cBhvr>
                                      <p:tavLst>
                                        <p:tav tm="0">
                                          <p:val>
                                            <p:strVal val="ppt_w"/>
                                          </p:val>
                                        </p:tav>
                                        <p:tav tm="100000">
                                          <p:val>
                                            <p:fltVal val="0"/>
                                          </p:val>
                                        </p:tav>
                                      </p:tavLst>
                                    </p:anim>
                                    <p:anim calcmode="lin" valueType="num">
                                      <p:cBhvr>
                                        <p:cTn id="7" dur="5000"/>
                                        <p:tgtEl>
                                          <p:spTgt spid="13315"/>
                                        </p:tgtEl>
                                        <p:attrNameLst>
                                          <p:attrName>ppt_h</p:attrName>
                                        </p:attrNameLst>
                                      </p:cBhvr>
                                      <p:tavLst>
                                        <p:tav tm="0">
                                          <p:val>
                                            <p:strVal val="ppt_h"/>
                                          </p:val>
                                        </p:tav>
                                        <p:tav tm="100000">
                                          <p:val>
                                            <p:fltVal val="0"/>
                                          </p:val>
                                        </p:tav>
                                      </p:tavLst>
                                    </p:anim>
                                    <p:animEffect transition="out" filter="fade">
                                      <p:cBhvr>
                                        <p:cTn id="8" dur="5000"/>
                                        <p:tgtEl>
                                          <p:spTgt spid="13315"/>
                                        </p:tgtEl>
                                      </p:cBhvr>
                                    </p:animEffect>
                                    <p:set>
                                      <p:cBhvr>
                                        <p:cTn id="9" dur="1" fill="hold">
                                          <p:stCondLst>
                                            <p:cond delay="4999"/>
                                          </p:stCondLst>
                                        </p:cTn>
                                        <p:tgtEl>
                                          <p:spTgt spid="13315"/>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lide(fromBottom)">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DSC_0076"/>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4339" name="Picture 5" descr="DSC_0077"/>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3 CuadroTexto"/>
          <p:cNvSpPr txBox="1">
            <a:spLocks noChangeArrowheads="1"/>
          </p:cNvSpPr>
          <p:nvPr/>
        </p:nvSpPr>
        <p:spPr bwMode="auto">
          <a:xfrm>
            <a:off x="0" y="1196975"/>
            <a:ext cx="8820150" cy="461963"/>
          </a:xfrm>
          <a:prstGeom prst="rect">
            <a:avLst/>
          </a:prstGeom>
          <a:noFill/>
          <a:ln w="9525">
            <a:noFill/>
            <a:miter lim="800000"/>
            <a:headEnd/>
            <a:tailEnd/>
          </a:ln>
        </p:spPr>
        <p:txBody>
          <a:bodyPr>
            <a:spAutoFit/>
          </a:bodyPr>
          <a:lstStyle/>
          <a:p>
            <a:pPr algn="ctr"/>
            <a:r>
              <a:rPr lang="es-ES" sz="2400"/>
              <a:t>No es posible acariciarte con las manos que me dio</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5000" fill="hold"/>
                                        <p:tgtEl>
                                          <p:spTgt spid="14339"/>
                                        </p:tgtEl>
                                        <p:attrNameLst>
                                          <p:attrName>ppt_w</p:attrName>
                                        </p:attrNameLst>
                                      </p:cBhvr>
                                      <p:tavLst>
                                        <p:tav tm="0">
                                          <p:val>
                                            <p:fltVal val="0"/>
                                          </p:val>
                                        </p:tav>
                                        <p:tav tm="100000">
                                          <p:val>
                                            <p:strVal val="#ppt_w"/>
                                          </p:val>
                                        </p:tav>
                                      </p:tavLst>
                                    </p:anim>
                                    <p:anim calcmode="lin" valueType="num">
                                      <p:cBhvr>
                                        <p:cTn id="8" dur="5000" fill="hold"/>
                                        <p:tgtEl>
                                          <p:spTgt spid="14339"/>
                                        </p:tgtEl>
                                        <p:attrNameLst>
                                          <p:attrName>ppt_h</p:attrName>
                                        </p:attrNameLst>
                                      </p:cBhvr>
                                      <p:tavLst>
                                        <p:tav tm="0">
                                          <p:val>
                                            <p:fltVal val="0"/>
                                          </p:val>
                                        </p:tav>
                                        <p:tav tm="100000">
                                          <p:val>
                                            <p:strVal val="#ppt_h"/>
                                          </p:val>
                                        </p:tav>
                                      </p:tavLst>
                                    </p:anim>
                                    <p:anim calcmode="lin" valueType="num">
                                      <p:cBhvr>
                                        <p:cTn id="9" dur="5000" fill="hold"/>
                                        <p:tgtEl>
                                          <p:spTgt spid="14339"/>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1433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27" presetClass="entr" presetSubtype="0" fill="hold" grpId="0" nodeType="clickEffect">
                                  <p:stCondLst>
                                    <p:cond delay="0"/>
                                  </p:stCondLst>
                                  <p:iterate type="lt">
                                    <p:tmPct val="50000"/>
                                  </p:iterate>
                                  <p:childTnLst>
                                    <p:set>
                                      <p:cBhvr>
                                        <p:cTn id="14" dur="1" fill="hold">
                                          <p:stCondLst>
                                            <p:cond delay="0"/>
                                          </p:stCondLst>
                                        </p:cTn>
                                        <p:tgtEl>
                                          <p:spTgt spid="4"/>
                                        </p:tgtEl>
                                        <p:attrNameLst>
                                          <p:attrName>style.visibility</p:attrName>
                                        </p:attrNameLst>
                                      </p:cBhvr>
                                      <p:to>
                                        <p:strVal val="visible"/>
                                      </p:to>
                                    </p:set>
                                    <p:anim calcmode="discrete" valueType="clr">
                                      <p:cBhvr override="childStyle">
                                        <p:cTn id="15"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4"/>
                                        </p:tgtEl>
                                        <p:attrNameLst>
                                          <p:attrName>fillcolor</p:attrName>
                                        </p:attrNameLst>
                                      </p:cBhvr>
                                      <p:tavLst>
                                        <p:tav tm="0">
                                          <p:val>
                                            <p:clrVal>
                                              <a:schemeClr val="accent2"/>
                                            </p:clrVal>
                                          </p:val>
                                        </p:tav>
                                        <p:tav tm="50000">
                                          <p:val>
                                            <p:clrVal>
                                              <a:schemeClr val="hlink"/>
                                            </p:clrVal>
                                          </p:val>
                                        </p:tav>
                                      </p:tavLst>
                                    </p:anim>
                                    <p:set>
                                      <p:cBhvr>
                                        <p:cTn id="17" dur="8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DSC_0083"/>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5363" name="Picture 5" descr="DSC_0084"/>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3 CuadroTexto"/>
          <p:cNvSpPr txBox="1">
            <a:spLocks noChangeArrowheads="1"/>
          </p:cNvSpPr>
          <p:nvPr/>
        </p:nvSpPr>
        <p:spPr bwMode="auto">
          <a:xfrm>
            <a:off x="0" y="404813"/>
            <a:ext cx="9144000" cy="461962"/>
          </a:xfrm>
          <a:prstGeom prst="rect">
            <a:avLst/>
          </a:prstGeom>
          <a:noFill/>
          <a:ln w="9525">
            <a:noFill/>
            <a:miter lim="800000"/>
            <a:headEnd/>
            <a:tailEnd/>
          </a:ln>
        </p:spPr>
        <p:txBody>
          <a:bodyPr>
            <a:spAutoFit/>
          </a:bodyPr>
          <a:lstStyle/>
          <a:p>
            <a:pPr algn="ctr"/>
            <a:r>
              <a:rPr lang="es-ES" sz="2400"/>
              <a:t> el fuego de más deseo, el ansia de más ardor.</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plus(in)">
                                      <p:cBhvr>
                                        <p:cTn id="7" dur="2000"/>
                                        <p:tgtEl>
                                          <p:spTgt spid="1536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2"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lide(fromRight)">
                                      <p:cBhvr>
                                        <p:cTn id="1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DSC_0088"/>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6387" name="Picture 5" descr="DSC_0091"/>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3 CuadroTexto"/>
          <p:cNvSpPr txBox="1">
            <a:spLocks noChangeArrowheads="1"/>
          </p:cNvSpPr>
          <p:nvPr/>
        </p:nvSpPr>
        <p:spPr bwMode="auto">
          <a:xfrm>
            <a:off x="0" y="476250"/>
            <a:ext cx="9251950" cy="461963"/>
          </a:xfrm>
          <a:prstGeom prst="rect">
            <a:avLst/>
          </a:prstGeom>
          <a:noFill/>
          <a:ln w="9525">
            <a:noFill/>
            <a:miter lim="800000"/>
            <a:headEnd/>
            <a:tailEnd/>
          </a:ln>
        </p:spPr>
        <p:txBody>
          <a:bodyPr>
            <a:spAutoFit/>
          </a:bodyPr>
          <a:lstStyle/>
          <a:p>
            <a:pPr algn="ctr"/>
            <a:r>
              <a:rPr lang="es-ES" sz="2400"/>
              <a:t>Varias alas, varios vuelos abaten en ellas hoy</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wheel(4)">
                                      <p:cBhvr>
                                        <p:cTn id="7" dur="3000"/>
                                        <p:tgtEl>
                                          <p:spTgt spid="16387"/>
                                        </p:tgtEl>
                                      </p:cBhvr>
                                    </p:animEffect>
                                  </p:childTnLst>
                                </p:cTn>
                              </p:par>
                              <p:par>
                                <p:cTn id="8" presetID="53" presetClass="entr" presetSubtype="0" fill="hold" nodeType="withEffect">
                                  <p:stCondLst>
                                    <p:cond delay="0"/>
                                  </p:stCondLst>
                                  <p:childTnLst>
                                    <p:set>
                                      <p:cBhvr>
                                        <p:cTn id="9" dur="1" fill="hold">
                                          <p:stCondLst>
                                            <p:cond delay="0"/>
                                          </p:stCondLst>
                                        </p:cTn>
                                        <p:tgtEl>
                                          <p:spTgt spid="16387"/>
                                        </p:tgtEl>
                                        <p:attrNameLst>
                                          <p:attrName>style.visibility</p:attrName>
                                        </p:attrNameLst>
                                      </p:cBhvr>
                                      <p:to>
                                        <p:strVal val="visible"/>
                                      </p:to>
                                    </p:set>
                                    <p:anim calcmode="lin" valueType="num">
                                      <p:cBhvr>
                                        <p:cTn id="10" dur="3000" fill="hold"/>
                                        <p:tgtEl>
                                          <p:spTgt spid="16387"/>
                                        </p:tgtEl>
                                        <p:attrNameLst>
                                          <p:attrName>ppt_w</p:attrName>
                                        </p:attrNameLst>
                                      </p:cBhvr>
                                      <p:tavLst>
                                        <p:tav tm="0">
                                          <p:val>
                                            <p:fltVal val="0"/>
                                          </p:val>
                                        </p:tav>
                                        <p:tav tm="100000">
                                          <p:val>
                                            <p:strVal val="#ppt_w"/>
                                          </p:val>
                                        </p:tav>
                                      </p:tavLst>
                                    </p:anim>
                                    <p:anim calcmode="lin" valueType="num">
                                      <p:cBhvr>
                                        <p:cTn id="11" dur="3000" fill="hold"/>
                                        <p:tgtEl>
                                          <p:spTgt spid="16387"/>
                                        </p:tgtEl>
                                        <p:attrNameLst>
                                          <p:attrName>ppt_h</p:attrName>
                                        </p:attrNameLst>
                                      </p:cBhvr>
                                      <p:tavLst>
                                        <p:tav tm="0">
                                          <p:val>
                                            <p:fltVal val="0"/>
                                          </p:val>
                                        </p:tav>
                                        <p:tav tm="100000">
                                          <p:val>
                                            <p:strVal val="#ppt_h"/>
                                          </p:val>
                                        </p:tav>
                                      </p:tavLst>
                                    </p:anim>
                                    <p:animEffect transition="in" filter="fade">
                                      <p:cBhvr>
                                        <p:cTn id="12" dur="3000"/>
                                        <p:tgtEl>
                                          <p:spTgt spid="16387"/>
                                        </p:tgtEl>
                                      </p:cBhvr>
                                    </p:animEffect>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4"/>
                                        </p:tgtEl>
                                        <p:attrNameLst>
                                          <p:attrName>style.visibility</p:attrName>
                                        </p:attrNameLst>
                                      </p:cBhvr>
                                      <p:to>
                                        <p:strVal val="visible"/>
                                      </p:to>
                                    </p:set>
                                    <p:anim calcmode="discrete" valueType="clr">
                                      <p:cBhvr override="childStyle">
                                        <p:cTn id="1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4"/>
                                        </p:tgtEl>
                                        <p:attrNameLst>
                                          <p:attrName>fillcolor</p:attrName>
                                        </p:attrNameLst>
                                      </p:cBhvr>
                                      <p:tavLst>
                                        <p:tav tm="0">
                                          <p:val>
                                            <p:clrVal>
                                              <a:schemeClr val="accent2"/>
                                            </p:clrVal>
                                          </p:val>
                                        </p:tav>
                                        <p:tav tm="50000">
                                          <p:val>
                                            <p:clrVal>
                                              <a:schemeClr val="hlink"/>
                                            </p:clrVal>
                                          </p:val>
                                        </p:tav>
                                      </p:tavLst>
                                    </p:anim>
                                    <p:set>
                                      <p:cBhvr>
                                        <p:cTn id="19" dur="8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DSC_0097"/>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7411" name="Picture 5" descr="DSC_009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3 CuadroTexto"/>
          <p:cNvSpPr txBox="1">
            <a:spLocks noChangeArrowheads="1"/>
          </p:cNvSpPr>
          <p:nvPr/>
        </p:nvSpPr>
        <p:spPr bwMode="auto">
          <a:xfrm>
            <a:off x="179388" y="620713"/>
            <a:ext cx="8496300" cy="461962"/>
          </a:xfrm>
          <a:prstGeom prst="rect">
            <a:avLst/>
          </a:prstGeom>
          <a:noFill/>
          <a:ln w="9525">
            <a:noFill/>
            <a:miter lim="800000"/>
            <a:headEnd/>
            <a:tailEnd/>
          </a:ln>
        </p:spPr>
        <p:txBody>
          <a:bodyPr>
            <a:spAutoFit/>
          </a:bodyPr>
          <a:lstStyle/>
          <a:p>
            <a:pPr algn="ctr"/>
            <a:r>
              <a:rPr lang="es-ES" sz="2400"/>
              <a:t> hierros que cercan las venas y las muerden con rencor.</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wedge">
                                      <p:cBhvr>
                                        <p:cTn id="7" dur="5000"/>
                                        <p:tgtEl>
                                          <p:spTgt spid="17411"/>
                                        </p:tgtEl>
                                      </p:cBhvr>
                                    </p:animEffect>
                                  </p:childTnLst>
                                </p:cTn>
                              </p:par>
                              <p:par>
                                <p:cTn id="8" presetID="2" presetClass="entr" presetSubtype="4" fill="hold" nodeType="withEffect">
                                  <p:stCondLst>
                                    <p:cond delay="0"/>
                                  </p:stCondLst>
                                  <p:childTnLst>
                                    <p:set>
                                      <p:cBhvr>
                                        <p:cTn id="9" dur="1" fill="hold">
                                          <p:stCondLst>
                                            <p:cond delay="0"/>
                                          </p:stCondLst>
                                        </p:cTn>
                                        <p:tgtEl>
                                          <p:spTgt spid="17411"/>
                                        </p:tgtEl>
                                        <p:attrNameLst>
                                          <p:attrName>style.visibility</p:attrName>
                                        </p:attrNameLst>
                                      </p:cBhvr>
                                      <p:to>
                                        <p:strVal val="visible"/>
                                      </p:to>
                                    </p:set>
                                    <p:anim calcmode="lin" valueType="num">
                                      <p:cBhvr additive="base">
                                        <p:cTn id="10" dur="5000" fill="hold"/>
                                        <p:tgtEl>
                                          <p:spTgt spid="17411"/>
                                        </p:tgtEl>
                                        <p:attrNameLst>
                                          <p:attrName>ppt_x</p:attrName>
                                        </p:attrNameLst>
                                      </p:cBhvr>
                                      <p:tavLst>
                                        <p:tav tm="0">
                                          <p:val>
                                            <p:strVal val="#ppt_x"/>
                                          </p:val>
                                        </p:tav>
                                        <p:tav tm="100000">
                                          <p:val>
                                            <p:strVal val="#ppt_x"/>
                                          </p:val>
                                        </p:tav>
                                      </p:tavLst>
                                    </p:anim>
                                    <p:anim calcmode="lin" valueType="num">
                                      <p:cBhvr additive="base">
                                        <p:cTn id="11" dur="5000" fill="hold"/>
                                        <p:tgtEl>
                                          <p:spTgt spid="17411"/>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7" presetClass="entr" presetSubtype="0" fill="hold" grpId="0" nodeType="clickEffect">
                                  <p:stCondLst>
                                    <p:cond delay="0"/>
                                  </p:stCondLst>
                                  <p:iterate type="lt">
                                    <p:tmPct val="50000"/>
                                  </p:iterate>
                                  <p:childTnLst>
                                    <p:set>
                                      <p:cBhvr>
                                        <p:cTn id="15" dur="1" fill="hold">
                                          <p:stCondLst>
                                            <p:cond delay="0"/>
                                          </p:stCondLst>
                                        </p:cTn>
                                        <p:tgtEl>
                                          <p:spTgt spid="4"/>
                                        </p:tgtEl>
                                        <p:attrNameLst>
                                          <p:attrName>style.visibility</p:attrName>
                                        </p:attrNameLst>
                                      </p:cBhvr>
                                      <p:to>
                                        <p:strVal val="visible"/>
                                      </p:to>
                                    </p:set>
                                    <p:anim calcmode="discrete" valueType="clr">
                                      <p:cBhvr override="childStyle">
                                        <p:cTn id="16"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7" dur="80"/>
                                        <p:tgtEl>
                                          <p:spTgt spid="4"/>
                                        </p:tgtEl>
                                        <p:attrNameLst>
                                          <p:attrName>fillcolor</p:attrName>
                                        </p:attrNameLst>
                                      </p:cBhvr>
                                      <p:tavLst>
                                        <p:tav tm="0">
                                          <p:val>
                                            <p:clrVal>
                                              <a:schemeClr val="accent2"/>
                                            </p:clrVal>
                                          </p:val>
                                        </p:tav>
                                        <p:tav tm="50000">
                                          <p:val>
                                            <p:clrVal>
                                              <a:schemeClr val="hlink"/>
                                            </p:clrVal>
                                          </p:val>
                                        </p:tav>
                                      </p:tavLst>
                                    </p:anim>
                                    <p:set>
                                      <p:cBhvr>
                                        <p:cTn id="18" dur="8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DSC_0103"/>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8435" name="Picture 5" descr="DSC_0107"/>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3 CuadroTexto"/>
          <p:cNvSpPr txBox="1">
            <a:spLocks noChangeArrowheads="1"/>
          </p:cNvSpPr>
          <p:nvPr/>
        </p:nvSpPr>
        <p:spPr bwMode="auto">
          <a:xfrm>
            <a:off x="0" y="765175"/>
            <a:ext cx="9144000" cy="461963"/>
          </a:xfrm>
          <a:prstGeom prst="rect">
            <a:avLst/>
          </a:prstGeom>
          <a:noFill/>
          <a:ln w="9525">
            <a:noFill/>
            <a:miter lim="800000"/>
            <a:headEnd/>
            <a:tailEnd/>
          </a:ln>
        </p:spPr>
        <p:txBody>
          <a:bodyPr>
            <a:spAutoFit/>
          </a:bodyPr>
          <a:lstStyle/>
          <a:p>
            <a:pPr algn="ctr"/>
            <a:r>
              <a:rPr lang="es-ES" sz="2400"/>
              <a:t>Por amor, vida, abatido pájaro sin remisión.</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p:cTn id="7" dur="5000" fill="hold"/>
                                        <p:tgtEl>
                                          <p:spTgt spid="18435"/>
                                        </p:tgtEl>
                                        <p:attrNameLst>
                                          <p:attrName>ppt_w</p:attrName>
                                        </p:attrNameLst>
                                      </p:cBhvr>
                                      <p:tavLst>
                                        <p:tav tm="0">
                                          <p:val>
                                            <p:fltVal val="0"/>
                                          </p:val>
                                        </p:tav>
                                        <p:tav tm="100000">
                                          <p:val>
                                            <p:strVal val="#ppt_w"/>
                                          </p:val>
                                        </p:tav>
                                      </p:tavLst>
                                    </p:anim>
                                    <p:anim calcmode="lin" valueType="num">
                                      <p:cBhvr>
                                        <p:cTn id="8" dur="5000" fill="hold"/>
                                        <p:tgtEl>
                                          <p:spTgt spid="18435"/>
                                        </p:tgtEl>
                                        <p:attrNameLst>
                                          <p:attrName>ppt_h</p:attrName>
                                        </p:attrNameLst>
                                      </p:cBhvr>
                                      <p:tavLst>
                                        <p:tav tm="0">
                                          <p:val>
                                            <p:fltVal val="0"/>
                                          </p:val>
                                        </p:tav>
                                        <p:tav tm="100000">
                                          <p:val>
                                            <p:strVal val="#ppt_h"/>
                                          </p:val>
                                        </p:tav>
                                      </p:tavLst>
                                    </p:anim>
                                    <p:anim calcmode="lin" valueType="num">
                                      <p:cBhvr>
                                        <p:cTn id="9" dur="5000" fill="hold"/>
                                        <p:tgtEl>
                                          <p:spTgt spid="18435"/>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1843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Bottom)">
                                      <p:cBhvr>
                                        <p:cTn id="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DSC_011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9459" name="Picture 5" descr="DSC_011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9460" name="Picture 6" descr="DSC_0114"/>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179388" y="692150"/>
            <a:ext cx="8785225" cy="461963"/>
          </a:xfrm>
          <a:prstGeom prst="rect">
            <a:avLst/>
          </a:prstGeom>
          <a:noFill/>
          <a:ln w="9525">
            <a:noFill/>
            <a:miter lim="800000"/>
            <a:headEnd/>
            <a:tailEnd/>
          </a:ln>
        </p:spPr>
        <p:txBody>
          <a:bodyPr>
            <a:spAutoFit/>
          </a:bodyPr>
          <a:lstStyle/>
          <a:p>
            <a:pPr algn="ctr"/>
            <a:r>
              <a:rPr lang="es-ES" sz="2400"/>
              <a:t>Sólo por amor odiado, sólo por amor.</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32" fill="hold" nodeType="clickEffect">
                                  <p:stCondLst>
                                    <p:cond delay="0"/>
                                  </p:stCondLst>
                                  <p:childTnLst>
                                    <p:anim calcmode="lin" valueType="num">
                                      <p:cBhvr>
                                        <p:cTn id="6" dur="5000"/>
                                        <p:tgtEl>
                                          <p:spTgt spid="19460"/>
                                        </p:tgtEl>
                                        <p:attrNameLst>
                                          <p:attrName>ppt_w</p:attrName>
                                        </p:attrNameLst>
                                      </p:cBhvr>
                                      <p:tavLst>
                                        <p:tav tm="0">
                                          <p:val>
                                            <p:strVal val="ppt_w"/>
                                          </p:val>
                                        </p:tav>
                                        <p:tav tm="100000">
                                          <p:val>
                                            <p:fltVal val="0"/>
                                          </p:val>
                                        </p:tav>
                                      </p:tavLst>
                                    </p:anim>
                                    <p:anim calcmode="lin" valueType="num">
                                      <p:cBhvr>
                                        <p:cTn id="7" dur="5000"/>
                                        <p:tgtEl>
                                          <p:spTgt spid="19460"/>
                                        </p:tgtEl>
                                        <p:attrNameLst>
                                          <p:attrName>ppt_h</p:attrName>
                                        </p:attrNameLst>
                                      </p:cBhvr>
                                      <p:tavLst>
                                        <p:tav tm="0">
                                          <p:val>
                                            <p:strVal val="ppt_h"/>
                                          </p:val>
                                        </p:tav>
                                        <p:tav tm="100000">
                                          <p:val>
                                            <p:fltVal val="0"/>
                                          </p:val>
                                        </p:tav>
                                      </p:tavLst>
                                    </p:anim>
                                    <p:set>
                                      <p:cBhvr>
                                        <p:cTn id="8" dur="1" fill="hold">
                                          <p:stCondLst>
                                            <p:cond delay="4999"/>
                                          </p:stCondLst>
                                        </p:cTn>
                                        <p:tgtEl>
                                          <p:spTgt spid="19460"/>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9" presetClass="exit" presetSubtype="0" fill="hold" nodeType="clickEffect">
                                  <p:stCondLst>
                                    <p:cond delay="0"/>
                                  </p:stCondLst>
                                  <p:childTnLst>
                                    <p:anim calcmode="lin" valueType="num">
                                      <p:cBhvr>
                                        <p:cTn id="12" dur="5000"/>
                                        <p:tgtEl>
                                          <p:spTgt spid="19459"/>
                                        </p:tgtEl>
                                        <p:attrNameLst>
                                          <p:attrName>ppt_x</p:attrName>
                                        </p:attrNameLst>
                                      </p:cBhvr>
                                      <p:tavLst>
                                        <p:tav tm="0">
                                          <p:val>
                                            <p:strVal val="ppt_x"/>
                                          </p:val>
                                        </p:tav>
                                        <p:tav tm="100000">
                                          <p:val>
                                            <p:strVal val="ppt_x-.2"/>
                                          </p:val>
                                        </p:tav>
                                      </p:tavLst>
                                    </p:anim>
                                    <p:anim calcmode="lin" valueType="num">
                                      <p:cBhvr>
                                        <p:cTn id="13" dur="5000"/>
                                        <p:tgtEl>
                                          <p:spTgt spid="19459"/>
                                        </p:tgtEl>
                                        <p:attrNameLst>
                                          <p:attrName>ppt_y</p:attrName>
                                        </p:attrNameLst>
                                      </p:cBhvr>
                                      <p:tavLst>
                                        <p:tav tm="0">
                                          <p:val>
                                            <p:strVal val="ppt_y"/>
                                          </p:val>
                                        </p:tav>
                                        <p:tav tm="100000">
                                          <p:val>
                                            <p:strVal val="ppt_y"/>
                                          </p:val>
                                        </p:tav>
                                      </p:tavLst>
                                    </p:anim>
                                    <p:animEffect transition="out" filter="fade">
                                      <p:cBhvr>
                                        <p:cTn id="14" dur="5000"/>
                                        <p:tgtEl>
                                          <p:spTgt spid="19459"/>
                                        </p:tgtEl>
                                      </p:cBhvr>
                                    </p:animEffect>
                                    <p:set>
                                      <p:cBhvr>
                                        <p:cTn id="15" dur="1" fill="hold">
                                          <p:stCondLst>
                                            <p:cond delay="4999"/>
                                          </p:stCondLst>
                                        </p:cTn>
                                        <p:tgtEl>
                                          <p:spTgt spid="19459"/>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53"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animEffect transition="in" filter="fade">
                                      <p:cBhvr>
                                        <p:cTn id="2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DSC_0118"/>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0483" name="Picture 5" descr="DSC_0116"/>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3 CuadroTexto"/>
          <p:cNvSpPr txBox="1">
            <a:spLocks noChangeArrowheads="1"/>
          </p:cNvSpPr>
          <p:nvPr/>
        </p:nvSpPr>
        <p:spPr bwMode="auto">
          <a:xfrm>
            <a:off x="0" y="1341438"/>
            <a:ext cx="9144000" cy="460375"/>
          </a:xfrm>
          <a:prstGeom prst="rect">
            <a:avLst/>
          </a:prstGeom>
          <a:noFill/>
          <a:ln w="9525">
            <a:noFill/>
            <a:miter lim="800000"/>
            <a:headEnd/>
            <a:tailEnd/>
          </a:ln>
        </p:spPr>
        <p:txBody>
          <a:bodyPr>
            <a:spAutoFit/>
          </a:bodyPr>
          <a:lstStyle/>
          <a:p>
            <a:pPr algn="ctr"/>
            <a:r>
              <a:rPr lang="es-ES" sz="2400"/>
              <a:t>Texto: Miguel Hernández – Música: Love Story</a:t>
            </a:r>
            <a:r>
              <a:rPr lang="es-ES" sz="2400">
                <a:latin typeface="Blackadder ITC" pitchFamily="82" charset="0"/>
              </a:rPr>
              <a:t> – Salva&amp;Tere</a:t>
            </a:r>
            <a:r>
              <a:rPr lang="es-ES" sz="2400"/>
              <a:t> </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272" fill="hold" nodeType="clickEffect">
                                  <p:stCondLst>
                                    <p:cond delay="0"/>
                                  </p:stCondLst>
                                  <p:childTnLst>
                                    <p:anim calcmode="lin" valueType="num">
                                      <p:cBhvr>
                                        <p:cTn id="6" dur="5000"/>
                                        <p:tgtEl>
                                          <p:spTgt spid="20483"/>
                                        </p:tgtEl>
                                        <p:attrNameLst>
                                          <p:attrName>ppt_w</p:attrName>
                                        </p:attrNameLst>
                                      </p:cBhvr>
                                      <p:tavLst>
                                        <p:tav tm="0">
                                          <p:val>
                                            <p:strVal val="ppt_w"/>
                                          </p:val>
                                        </p:tav>
                                        <p:tav tm="100000">
                                          <p:val>
                                            <p:strVal val="4/3*ppt_w"/>
                                          </p:val>
                                        </p:tav>
                                      </p:tavLst>
                                    </p:anim>
                                    <p:anim calcmode="lin" valueType="num">
                                      <p:cBhvr>
                                        <p:cTn id="7" dur="5000"/>
                                        <p:tgtEl>
                                          <p:spTgt spid="20483"/>
                                        </p:tgtEl>
                                        <p:attrNameLst>
                                          <p:attrName>ppt_h</p:attrName>
                                        </p:attrNameLst>
                                      </p:cBhvr>
                                      <p:tavLst>
                                        <p:tav tm="0">
                                          <p:val>
                                            <p:strVal val="ppt_h"/>
                                          </p:val>
                                        </p:tav>
                                        <p:tav tm="100000">
                                          <p:val>
                                            <p:strVal val="4/3*ppt_h"/>
                                          </p:val>
                                        </p:tav>
                                      </p:tavLst>
                                    </p:anim>
                                    <p:set>
                                      <p:cBhvr>
                                        <p:cTn id="8" dur="1" fill="hold">
                                          <p:stCondLst>
                                            <p:cond delay="4999"/>
                                          </p:stCondLst>
                                        </p:cTn>
                                        <p:tgtEl>
                                          <p:spTgt spid="20483"/>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lide(fromBottom)">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2E49D5"/>
                          </a:solidFill>
                          <a:effectLst/>
                          <a:latin typeface="Arial" charset="0"/>
                          <a:hlinkClick r:id="rId6"/>
                        </a:rPr>
                        <a:t>Dedicatorias</a:t>
                      </a:r>
                      <a:endParaRPr kumimoji="0" lang="es-ES_tradnl" altLang="es-ES"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7"/>
                        </a:rPr>
                        <a:t>Fechas Especiales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8"/>
                        </a:rPr>
                        <a:t>Graciosos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9"/>
                        </a:rPr>
                        <a:t>Historia y Arte</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0"/>
                        </a:rPr>
                        <a:t>Lugares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1"/>
                        </a:rPr>
                        <a:t>Musicales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2"/>
                        </a:rPr>
                        <a:t>Naturaleza y Ciencias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3"/>
                        </a:rPr>
                        <a:t>Política</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4"/>
                        </a:rPr>
                        <a:t>Reflexión</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5"/>
                        </a:rPr>
                        <a:t>Religiosos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6"/>
                        </a:rPr>
                        <a:t>Románticos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7"/>
                        </a:rPr>
                        <a:t>Salud</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2E49D5"/>
                          </a:solidFill>
                          <a:effectLst/>
                          <a:latin typeface="Arial" charset="0"/>
                          <a:hlinkClick r:id="rId18"/>
                        </a:rPr>
                        <a:t>Dedicatorias</a:t>
                      </a:r>
                      <a:endParaRPr kumimoji="0" lang="es-ES_tradnl" altLang="es-ES"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9"/>
                        </a:rPr>
                        <a:t>Fechas Especiales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0"/>
                        </a:rPr>
                        <a:t>Graciosos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1"/>
                        </a:rPr>
                        <a:t>Historia y Arte</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2"/>
                        </a:rPr>
                        <a:t>Lugares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3"/>
                        </a:rPr>
                        <a:t>Musicales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4"/>
                        </a:rPr>
                        <a:t>Naturaleza y Ciencias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5"/>
                        </a:rPr>
                        <a:t>Política</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6"/>
                        </a:rPr>
                        <a:t>Reflexión</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7"/>
                        </a:rPr>
                        <a:t>Religiosos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8"/>
                        </a:rPr>
                        <a:t>Románticos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9"/>
                        </a:rPr>
                        <a:t>Salud</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uig de Sant Cristau">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Puig de Sant Cristau</Template>
  <TotalTime>1</TotalTime>
  <Words>269</Words>
  <Application>Microsoft Office PowerPoint</Application>
  <PresentationFormat>Presentación en pantalla (4:3)</PresentationFormat>
  <Paragraphs>47</Paragraphs>
  <Slides>17</Slides>
  <Notes>1</Notes>
  <HiddenSlides>0</HiddenSlides>
  <MMClips>0</MMClips>
  <ScaleCrop>false</ScaleCrop>
  <HeadingPairs>
    <vt:vector size="4" baseType="variant">
      <vt:variant>
        <vt:lpstr>Tema</vt:lpstr>
      </vt:variant>
      <vt:variant>
        <vt:i4>2</vt:i4>
      </vt:variant>
      <vt:variant>
        <vt:lpstr>Títulos de diapositiva</vt:lpstr>
      </vt:variant>
      <vt:variant>
        <vt:i4>17</vt:i4>
      </vt:variant>
    </vt:vector>
  </HeadingPairs>
  <TitlesOfParts>
    <vt:vector size="19" baseType="lpstr">
      <vt:lpstr>Puig de Sant Cristau</vt:lpstr>
      <vt:lpstr>Diseño predeterminado</vt:lpstr>
      <vt:lpstr>Presentación de PowerPoint</vt:lpstr>
      <vt:lpstr>Recorrido que nos permite lograr, superando un desnivel de 600m., el Puig de Sant Cristau, que se levanta sobre San Juan de la Albera. En la cima, con un refugio libre, existía, la antigua iglesia de Sant Cristau y tam bién el Castillo de Albera, edificaciones actualmente en ruinas. En este lugar con vistas absolutamente privilegiadas, se libro el 30 de Abril de 1794 uno de los episodios bélicos más decisivos de la Guerra Grande o de los Pirineos, que enfrento al Reino de España y la República Francesa, entre el 1793 y 1795 y que culminó con el Tratado de Basilea.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jesús  Mota</dc:creator>
  <cp:lastModifiedBy>jesús  Mota</cp:lastModifiedBy>
  <cp:revision>2</cp:revision>
  <dcterms:created xsi:type="dcterms:W3CDTF">2013-12-06T09:48:01Z</dcterms:created>
  <dcterms:modified xsi:type="dcterms:W3CDTF">2013-12-06T09:49:33Z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