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3" r:id="rId2"/>
  </p:sldMasterIdLst>
  <p:notesMasterIdLst>
    <p:notesMasterId r:id="rId78"/>
  </p:notesMasterIdLst>
  <p:sldIdLst>
    <p:sldId id="320" r:id="rId3"/>
    <p:sldId id="262" r:id="rId4"/>
    <p:sldId id="263" r:id="rId5"/>
    <p:sldId id="264" r:id="rId6"/>
    <p:sldId id="265" r:id="rId7"/>
    <p:sldId id="269" r:id="rId8"/>
    <p:sldId id="270" r:id="rId9"/>
    <p:sldId id="271" r:id="rId10"/>
    <p:sldId id="272" r:id="rId11"/>
    <p:sldId id="276" r:id="rId12"/>
    <p:sldId id="311" r:id="rId13"/>
    <p:sldId id="277" r:id="rId14"/>
    <p:sldId id="281" r:id="rId15"/>
    <p:sldId id="282" r:id="rId16"/>
    <p:sldId id="283" r:id="rId17"/>
    <p:sldId id="284" r:id="rId18"/>
    <p:sldId id="288" r:id="rId19"/>
    <p:sldId id="289" r:id="rId20"/>
    <p:sldId id="290" r:id="rId21"/>
    <p:sldId id="291" r:id="rId22"/>
    <p:sldId id="292" r:id="rId23"/>
    <p:sldId id="310" r:id="rId24"/>
    <p:sldId id="300" r:id="rId25"/>
    <p:sldId id="301" r:id="rId26"/>
    <p:sldId id="302" r:id="rId27"/>
    <p:sldId id="304" r:id="rId28"/>
    <p:sldId id="305" r:id="rId29"/>
    <p:sldId id="306" r:id="rId30"/>
    <p:sldId id="307" r:id="rId31"/>
    <p:sldId id="308" r:id="rId32"/>
    <p:sldId id="309" r:id="rId33"/>
    <p:sldId id="329" r:id="rId34"/>
    <p:sldId id="330" r:id="rId35"/>
    <p:sldId id="331" r:id="rId36"/>
    <p:sldId id="332" r:id="rId37"/>
    <p:sldId id="333" r:id="rId38"/>
    <p:sldId id="382" r:id="rId39"/>
    <p:sldId id="335" r:id="rId40"/>
    <p:sldId id="338" r:id="rId41"/>
    <p:sldId id="339" r:id="rId42"/>
    <p:sldId id="343" r:id="rId43"/>
    <p:sldId id="344" r:id="rId44"/>
    <p:sldId id="345" r:id="rId45"/>
    <p:sldId id="346" r:id="rId46"/>
    <p:sldId id="347" r:id="rId47"/>
    <p:sldId id="348" r:id="rId48"/>
    <p:sldId id="349" r:id="rId49"/>
    <p:sldId id="350" r:id="rId50"/>
    <p:sldId id="351" r:id="rId51"/>
    <p:sldId id="352" r:id="rId52"/>
    <p:sldId id="353" r:id="rId53"/>
    <p:sldId id="354" r:id="rId54"/>
    <p:sldId id="355" r:id="rId55"/>
    <p:sldId id="356" r:id="rId56"/>
    <p:sldId id="358" r:id="rId57"/>
    <p:sldId id="362" r:id="rId58"/>
    <p:sldId id="366" r:id="rId59"/>
    <p:sldId id="369" r:id="rId60"/>
    <p:sldId id="370" r:id="rId61"/>
    <p:sldId id="371" r:id="rId62"/>
    <p:sldId id="372" r:id="rId63"/>
    <p:sldId id="373" r:id="rId64"/>
    <p:sldId id="374" r:id="rId65"/>
    <p:sldId id="375" r:id="rId66"/>
    <p:sldId id="376" r:id="rId67"/>
    <p:sldId id="377" r:id="rId68"/>
    <p:sldId id="336" r:id="rId69"/>
    <p:sldId id="325" r:id="rId70"/>
    <p:sldId id="328" r:id="rId71"/>
    <p:sldId id="340" r:id="rId72"/>
    <p:sldId id="341" r:id="rId73"/>
    <p:sldId id="359" r:id="rId74"/>
    <p:sldId id="360" r:id="rId75"/>
    <p:sldId id="378" r:id="rId76"/>
    <p:sldId id="383" r:id="rId77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Webdings" pitchFamily="18" charset="2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Webdings" pitchFamily="18" charset="2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UdINe7z0hT7YE88wJCPnQw==" hashData="jM1mhb1aDrqRpcw11YI5gGlALM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DDDD"/>
    <a:srgbClr val="DDDDDD"/>
    <a:srgbClr val="663300"/>
    <a:srgbClr val="819197"/>
    <a:srgbClr val="221100"/>
    <a:srgbClr val="3A1D00"/>
    <a:srgbClr val="FFCCCC"/>
    <a:srgbClr val="F3E5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3889" autoAdjust="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notesMaster" Target="notesMasters/notesMaster1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26628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66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266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endParaRPr lang="fr-FR"/>
          </a:p>
        </p:txBody>
      </p:sp>
      <p:sp>
        <p:nvSpPr>
          <p:cNvPr id="266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fld id="{8649DD14-98AF-469E-A613-53297C06AA10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16151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567DFEE-E716-4BB5-8AFA-F58337778EDC}" type="slidenum">
              <a:rPr lang="fr-FR"/>
              <a:pPr/>
              <a:t>10</a:t>
            </a:fld>
            <a:endParaRPr lang="fr-FR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B23E41-FA66-4738-88EA-F453DBD3A9B6}" type="slidenum">
              <a:rPr lang="fr-FR"/>
              <a:pPr/>
              <a:t>11</a:t>
            </a:fld>
            <a:endParaRPr lang="fr-FR"/>
          </a:p>
        </p:txBody>
      </p:sp>
      <p:sp>
        <p:nvSpPr>
          <p:cNvPr id="75778" name="מציין מיקום של תמונת שקופית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5779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ct val="0"/>
              </a:spcBef>
            </a:pPr>
            <a:endParaRPr lang="en-US"/>
          </a:p>
        </p:txBody>
      </p:sp>
      <p:sp>
        <p:nvSpPr>
          <p:cNvPr id="75780" name="מציין מיקום של מספר שקופית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/>
            <a:fld id="{6067F355-1E60-45B9-9C6C-8A3E9CBF1D8A}" type="slidenum">
              <a:rPr lang="en-US" sz="1200">
                <a:ea typeface="SimSun" pitchFamily="2" charset="-122"/>
              </a:rPr>
              <a:pPr algn="r"/>
              <a:t>11</a:t>
            </a:fld>
            <a:endParaRPr lang="en-US" sz="1200">
              <a:ea typeface="SimSun" pitchFamily="2" charset="-122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A40F07-9820-47A6-AC7D-E2ECBA21EF67}" type="slidenum">
              <a:rPr lang="fr-FR"/>
              <a:pPr/>
              <a:t>12</a:t>
            </a:fld>
            <a:endParaRPr lang="fr-FR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5A6030-6887-4A1D-83B3-F13393548C79}" type="slidenum">
              <a:rPr lang="fr-FR"/>
              <a:pPr/>
              <a:t>16</a:t>
            </a:fld>
            <a:endParaRPr lang="fr-FR"/>
          </a:p>
        </p:txBody>
      </p:sp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0" y="-8340725"/>
            <a:ext cx="1588" cy="18072100"/>
          </a:xfrm>
          <a:prstGeom prst="rect">
            <a:avLst/>
          </a:prstGeom>
          <a:solidFill>
            <a:srgbClr val="FFFFFF"/>
          </a:solidFill>
          <a:ln w="9360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9939" name="Rectangle 3"/>
          <p:cNvSpPr txBox="1">
            <a:spLocks noChangeArrowheads="1"/>
          </p:cNvSpPr>
          <p:nvPr>
            <p:ph type="body"/>
          </p:nvPr>
        </p:nvSpPr>
        <p:spPr>
          <a:xfrm>
            <a:off x="685800" y="4343400"/>
            <a:ext cx="5465763" cy="4114800"/>
          </a:xfr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A8C6D74-EFC5-4D9F-8BE9-2FBB1AD1D9B8}" type="slidenum">
              <a:rPr lang="fr-FR"/>
              <a:pPr/>
              <a:t>28</a:t>
            </a:fld>
            <a:endParaRPr lang="fr-FR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1622CB-BCBD-429D-BA60-D3D419579D6C}" type="slidenum">
              <a:rPr lang="fr-FR"/>
              <a:pPr/>
              <a:t>29</a:t>
            </a:fld>
            <a:endParaRPr lang="fr-FR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E5E0ACF-E813-4943-A7BB-ADFBC31DB8BB}" type="slidenum">
              <a:rPr lang="fr-FR"/>
              <a:pPr/>
              <a:t>30</a:t>
            </a:fld>
            <a:endParaRPr lang="fr-FR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4343400"/>
            <a:ext cx="5029200" cy="4114800"/>
          </a:xfrm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79F983D-7F14-4541-B8A2-74BA834F3FE0}" type="slidenum">
              <a:rPr lang="fr-FR"/>
              <a:pPr/>
              <a:t>32</a:t>
            </a:fld>
            <a:endParaRPr lang="fr-FR"/>
          </a:p>
        </p:txBody>
      </p:sp>
      <p:sp>
        <p:nvSpPr>
          <p:cNvPr id="972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98D7E2-F3FF-46F0-9F84-7FD8A9AE383D}" type="slidenum">
              <a:rPr lang="fr-FR"/>
              <a:pPr/>
              <a:t>47</a:t>
            </a:fld>
            <a:endParaRPr lang="fr-FR"/>
          </a:p>
        </p:txBody>
      </p:sp>
      <p:sp>
        <p:nvSpPr>
          <p:cNvPr id="1249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49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7B38D0-9C84-4752-977A-6F14EC844986}" type="slidenum">
              <a:rPr lang="fr-FR"/>
              <a:pPr/>
              <a:t>48</a:t>
            </a:fld>
            <a:endParaRPr lang="fr-FR"/>
          </a:p>
        </p:txBody>
      </p:sp>
      <p:sp>
        <p:nvSpPr>
          <p:cNvPr id="1269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69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6DDF41-6988-4CD1-B7BB-BAA8A728D1D0}" type="slidenum">
              <a:rPr lang="fr-FR"/>
              <a:pPr/>
              <a:t>49</a:t>
            </a:fld>
            <a:endParaRPr lang="fr-FR"/>
          </a:p>
        </p:txBody>
      </p:sp>
      <p:sp>
        <p:nvSpPr>
          <p:cNvPr id="1290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90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E62C9E-D184-4D92-99A1-07522C68DBCA}" type="slidenum">
              <a:rPr lang="fr-FR"/>
              <a:pPr/>
              <a:t>50</a:t>
            </a:fld>
            <a:endParaRPr lang="fr-FR"/>
          </a:p>
        </p:txBody>
      </p:sp>
      <p:sp>
        <p:nvSpPr>
          <p:cNvPr id="1310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1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527BF0-C333-4B0A-9081-886D86770CE6}" type="slidenum">
              <a:rPr lang="fr-FR"/>
              <a:pPr/>
              <a:t>51</a:t>
            </a:fld>
            <a:endParaRPr lang="fr-FR"/>
          </a:p>
        </p:txBody>
      </p:sp>
      <p:sp>
        <p:nvSpPr>
          <p:cNvPr id="1331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5AC027-98CF-4D90-9ABA-A6224030229A}" type="slidenum">
              <a:rPr lang="fr-FR"/>
              <a:pPr/>
              <a:t>52</a:t>
            </a:fld>
            <a:endParaRPr lang="fr-FR"/>
          </a:p>
        </p:txBody>
      </p:sp>
      <p:sp>
        <p:nvSpPr>
          <p:cNvPr id="1351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5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F3EBAF-A1F4-4DEE-9583-EAEEC99CA127}" type="slidenum">
              <a:rPr lang="fr-FR"/>
              <a:pPr/>
              <a:t>63</a:t>
            </a:fld>
            <a:endParaRPr lang="fr-FR"/>
          </a:p>
        </p:txBody>
      </p:sp>
      <p:sp>
        <p:nvSpPr>
          <p:cNvPr id="156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6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5481E73-EA19-4C61-ABDA-E1D9B81E1CEF}" type="slidenum">
              <a:rPr lang="fr-FR"/>
              <a:pPr/>
              <a:t>64</a:t>
            </a:fld>
            <a:endParaRPr lang="fr-FR"/>
          </a:p>
        </p:txBody>
      </p:sp>
      <p:sp>
        <p:nvSpPr>
          <p:cNvPr id="1587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C0C8C4-F1D8-463E-82AC-C8AF4CCA883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0922007"/>
      </p:ext>
    </p:extLst>
  </p:cSld>
  <p:clrMapOvr>
    <a:masterClrMapping/>
  </p:clrMapOvr>
  <p:transition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D3544A-F533-4284-BBC2-9E2B1632A3A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936208"/>
      </p:ext>
    </p:extLst>
  </p:cSld>
  <p:clrMapOvr>
    <a:masterClrMapping/>
  </p:clrMapOvr>
  <p:transition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F327B7-F35B-4751-9AC0-2B9A09EA3BC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372722"/>
      </p:ext>
    </p:extLst>
  </p:cSld>
  <p:clrMapOvr>
    <a:masterClrMapping/>
  </p:clrMapOvr>
  <p:transition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EF68AF-2E59-4C9E-86C8-C9FE8CBB3556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5695368"/>
      </p:ext>
    </p:extLst>
  </p:cSld>
  <p:clrMapOvr>
    <a:masterClrMapping/>
  </p:clrMapOvr>
  <p:transition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050FF8-F39A-4249-85A0-A9F95D339AEE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224818"/>
      </p:ext>
    </p:extLst>
  </p:cSld>
  <p:clrMapOvr>
    <a:masterClrMapping/>
  </p:clrMapOvr>
  <p:transition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07D32-793F-4BF0-A3E0-08376EC0EC32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8367217"/>
      </p:ext>
    </p:extLst>
  </p:cSld>
  <p:clrMapOvr>
    <a:masterClrMapping/>
  </p:clrMapOvr>
  <p:transition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41E41F-363F-4536-BF6E-3F4192A9510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101829"/>
      </p:ext>
    </p:extLst>
  </p:cSld>
  <p:clrMapOvr>
    <a:masterClrMapping/>
  </p:clrMapOvr>
  <p:transition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8C238E-6376-4093-B1E4-E334C33B61E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911035"/>
      </p:ext>
    </p:extLst>
  </p:cSld>
  <p:clrMapOvr>
    <a:masterClrMapping/>
  </p:clrMapOvr>
  <p:transition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FB85FB-EF61-4970-A6F9-5A59FE3F7C91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1233862"/>
      </p:ext>
    </p:extLst>
  </p:cSld>
  <p:clrMapOvr>
    <a:masterClrMapping/>
  </p:clrMapOvr>
  <p:transition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E5A144-64DA-4C3C-A9C0-556FA61D8EF5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227873"/>
      </p:ext>
    </p:extLst>
  </p:cSld>
  <p:clrMapOvr>
    <a:masterClrMapping/>
  </p:clrMapOvr>
  <p:transition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B34B8AE-E4CD-4E7F-B92B-83C88FADBC0B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5764675"/>
      </p:ext>
    </p:extLst>
  </p:cSld>
  <p:clrMapOvr>
    <a:masterClrMapping/>
  </p:clrMapOvr>
  <p:transition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ítulo y 4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sz="quarter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57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3630B8B7-212B-4DBA-B15D-9FA2B3BD65BA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5550710"/>
      </p:ext>
    </p:extLst>
  </p:cSld>
  <p:clrMapOvr>
    <a:masterClrMapping/>
  </p:clrMapOvr>
  <p:transition advTm="4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2F160F1-2ECD-4ECB-B5B2-8CA206F0E397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6644882"/>
      </p:ext>
    </p:extLst>
  </p:cSld>
  <p:clrMapOvr>
    <a:masterClrMapping/>
  </p:clrMapOvr>
  <p:transition advTm="4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ítulo y tabl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abla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s-ES" smtClean="0"/>
              <a:t>Haga clic en el icono para agregar una tabla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8DF5B1E6-CD9F-419D-9991-20293FEF4594}" type="slidenum">
              <a:rPr lang="fr-FR"/>
              <a:pPr/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026404"/>
      </p:ext>
    </p:extLst>
  </p:cSld>
  <p:clrMapOvr>
    <a:masterClrMapping/>
  </p:clrMapOvr>
  <p:transition advTm="400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2282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8C8A94BB-124E-4BB8-8185-EE4B8759428B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ransition advTm="4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jpeg"/><Relationship Id="rId5" Type="http://schemas.openxmlformats.org/officeDocument/2006/relationships/image" Target="../media/image4.jpeg"/><Relationship Id="rId4" Type="http://schemas.openxmlformats.org/officeDocument/2006/relationships/image" Target="../media/image45.jpe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4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aboutiquedelpowerpoint.com/" TargetMode="External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3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7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2.png"/><Relationship Id="rId10" Type="http://schemas.openxmlformats.org/officeDocument/2006/relationships/image" Target="../media/image8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E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4" descr="picturecontent-pid-13ab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04813"/>
            <a:ext cx="2305050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3" name="Picture 2" descr="picturecontent-pid-135e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4868863"/>
            <a:ext cx="2160587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4" name="Picture 2" descr="picturecontent-pid-1410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" t="2362" r="1854" b="2388"/>
          <a:stretch>
            <a:fillRect/>
          </a:stretch>
        </p:blipFill>
        <p:spPr bwMode="auto">
          <a:xfrm>
            <a:off x="6588125" y="4941888"/>
            <a:ext cx="2160588" cy="157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7045" name="Picture 2" descr="picturecontent-pid-139b8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2160588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2267744" y="2708275"/>
            <a:ext cx="4608859" cy="212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sz="2400" b="1" dirty="0" smtClean="0">
                <a:latin typeface="Arial" charset="0"/>
              </a:rPr>
              <a:t>PUESTAS DEL SOL MUNDIAL</a:t>
            </a:r>
          </a:p>
          <a:p>
            <a:pPr>
              <a:spcBef>
                <a:spcPct val="50000"/>
              </a:spcBef>
            </a:pPr>
            <a:endParaRPr lang="fr-FR" b="1" dirty="0">
              <a:latin typeface="Arial" charset="0"/>
            </a:endParaRPr>
          </a:p>
          <a:p>
            <a:pPr algn="ctr">
              <a:spcBef>
                <a:spcPct val="50000"/>
              </a:spcBef>
            </a:pPr>
            <a:r>
              <a:rPr lang="fr-FR" b="1" dirty="0">
                <a:latin typeface="Agency FB" pitchFamily="34" charset="0"/>
              </a:rPr>
              <a:t>Johann STRAUSS</a:t>
            </a:r>
          </a:p>
          <a:p>
            <a:pPr algn="ctr">
              <a:spcBef>
                <a:spcPct val="50000"/>
              </a:spcBef>
            </a:pPr>
            <a:r>
              <a:rPr lang="fr-FR" b="1" dirty="0">
                <a:latin typeface="Agency FB" pitchFamily="34" charset="0"/>
              </a:rPr>
              <a:t>Forêts de Vienne - Valse</a:t>
            </a:r>
          </a:p>
          <a:p>
            <a:pPr algn="ctr">
              <a:spcBef>
                <a:spcPct val="50000"/>
              </a:spcBef>
            </a:pPr>
            <a:endParaRPr lang="fr-FR" b="1" dirty="0">
              <a:latin typeface="Agency FB" pitchFamily="34" charset="0"/>
            </a:endParaRPr>
          </a:p>
        </p:txBody>
      </p:sp>
      <p:sp>
        <p:nvSpPr>
          <p:cNvPr id="87047" name="AutoShape 7"/>
          <p:cNvSpPr>
            <a:spLocks noChangeArrowheads="1"/>
          </p:cNvSpPr>
          <p:nvPr/>
        </p:nvSpPr>
        <p:spPr bwMode="auto">
          <a:xfrm>
            <a:off x="4211638" y="5229225"/>
            <a:ext cx="431800" cy="360363"/>
          </a:xfrm>
          <a:prstGeom prst="star5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4000">
    <p:sndAc>
      <p:stSnd loop="1">
        <p:snd r:embed="rId2" name="Tales from the Vienna Woods - Johann Stra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jibou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5" name="Text Box 3"/>
          <p:cNvSpPr txBox="1">
            <a:spLocks noChangeArrowheads="1"/>
          </p:cNvSpPr>
          <p:nvPr/>
        </p:nvSpPr>
        <p:spPr bwMode="auto">
          <a:xfrm>
            <a:off x="228600" y="6248400"/>
            <a:ext cx="9667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PT">
                <a:latin typeface="Arial" charset="0"/>
                <a:cs typeface="Arial" charset="0"/>
              </a:rPr>
              <a:t>  </a:t>
            </a:r>
            <a:r>
              <a:rPr lang="pt-PT" sz="1200">
                <a:latin typeface="Arial" charset="0"/>
                <a:cs typeface="Arial" charset="0"/>
              </a:rPr>
              <a:t>  </a:t>
            </a:r>
            <a:r>
              <a:rPr lang="pt-PT" sz="1200" b="1">
                <a:solidFill>
                  <a:schemeClr val="bg1"/>
                </a:solidFill>
                <a:latin typeface="Arial" charset="0"/>
                <a:cs typeface="Arial" charset="0"/>
              </a:rPr>
              <a:t>Djibouti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Malaw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5425"/>
            <a:ext cx="9144000" cy="7308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376238" y="6257925"/>
            <a:ext cx="7524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PT" sz="1200" b="1">
                <a:solidFill>
                  <a:schemeClr val="bg1"/>
                </a:solidFill>
                <a:latin typeface="Arial" charset="0"/>
                <a:cs typeface="Arial" charset="0"/>
              </a:rPr>
              <a:t>Malaouí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Nig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28600" y="6019800"/>
            <a:ext cx="827088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PT">
                <a:solidFill>
                  <a:schemeClr val="bg1"/>
                </a:solidFill>
                <a:latin typeface="Arial" charset="0"/>
                <a:cs typeface="Arial" charset="0"/>
              </a:rPr>
              <a:t>    </a:t>
            </a:r>
            <a:r>
              <a:rPr lang="pt-PT" sz="1200" b="1">
                <a:solidFill>
                  <a:schemeClr val="bg1"/>
                </a:solidFill>
                <a:latin typeface="Arial" charset="0"/>
                <a:cs typeface="Arial" charset="0"/>
              </a:rPr>
              <a:t>Níger</a:t>
            </a:r>
            <a:endParaRPr lang="pt-PT" sz="1200" b="1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30621_060_ii__Serengeti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7235825" y="6453188"/>
            <a:ext cx="19081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580063" y="6858000"/>
            <a:ext cx="3563937" cy="366713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10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459" name="Text Box 3"/>
          <p:cNvSpPr txBox="1">
            <a:spLocks noChangeArrowheads="1"/>
          </p:cNvSpPr>
          <p:nvPr/>
        </p:nvSpPr>
        <p:spPr bwMode="auto">
          <a:xfrm>
            <a:off x="7596188" y="6524625"/>
            <a:ext cx="154781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0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3" name="Text Box 3"/>
          <p:cNvSpPr txBox="1">
            <a:spLocks noChangeArrowheads="1"/>
          </p:cNvSpPr>
          <p:nvPr/>
        </p:nvSpPr>
        <p:spPr bwMode="auto">
          <a:xfrm>
            <a:off x="7667625" y="6453188"/>
            <a:ext cx="147637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10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7308850" y="6381750"/>
            <a:ext cx="15113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Afrique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 sz="quarter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22531" name="Picture 3" descr="avesbrancas"/>
          <p:cNvPicPr>
            <a:picLocks noChangeAspect="1" noChangeArrowheads="1" noCro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293938"/>
            <a:ext cx="4038600" cy="7985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2" name="Picture 4" descr="avesbrancas"/>
          <p:cNvPicPr>
            <a:picLocks noChangeAspect="1" noChangeArrowheads="1" noCrop="1"/>
          </p:cNvPicPr>
          <p:nvPr>
            <p:ph sz="quarter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48200" y="2293938"/>
            <a:ext cx="4038600" cy="7985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3" name="Picture 5" descr="avesbrancas"/>
          <p:cNvPicPr>
            <a:picLocks noChangeAspect="1" noChangeArrowheads="1" noCrop="1"/>
          </p:cNvPicPr>
          <p:nvPr>
            <p:ph sz="quarter" idx="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4632325"/>
            <a:ext cx="4038600" cy="798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4" name="Picture 6" descr="MOONSETATSUNRISEHARDI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avesbrancas"/>
          <p:cNvPicPr>
            <a:picLocks noChangeAspect="1" noChangeArrowheads="1" noCrop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708400" y="476250"/>
            <a:ext cx="4038600" cy="798513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537" name="Picture 9" descr="avesbranc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1700213"/>
            <a:ext cx="4038600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 descr="avesbranc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141663"/>
            <a:ext cx="4038600" cy="79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 descr="avesbranca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787900" y="2565400"/>
            <a:ext cx="4038600" cy="71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7380288" y="6553200"/>
            <a:ext cx="1763712" cy="304800"/>
          </a:xfrm>
          <a:prstGeom prst="rect">
            <a:avLst/>
          </a:prstGeom>
          <a:solidFill>
            <a:srgbClr val="3366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" charset="0"/>
              </a:rPr>
              <a:t>Alaska</a:t>
            </a:r>
          </a:p>
        </p:txBody>
      </p:sp>
    </p:spTree>
  </p:cSld>
  <p:clrMapOvr>
    <a:masterClrMapping/>
  </p:clrMapOvr>
  <p:transition spd="slow" advTm="4000">
    <p:split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Picture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33845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250825" y="6381750"/>
            <a:ext cx="36718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Monastère bouddhiste - Ladakh - Inde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4756" name="Picture 5" descr="Timeles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387350"/>
            <a:ext cx="9505950" cy="761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57" name="Text Box 5"/>
          <p:cNvSpPr txBox="1">
            <a:spLocks noChangeArrowheads="1"/>
          </p:cNvSpPr>
          <p:nvPr/>
        </p:nvSpPr>
        <p:spPr bwMode="auto">
          <a:xfrm>
            <a:off x="1116013" y="6308725"/>
            <a:ext cx="10795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Chine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3" name="Picture 3" descr="Picture3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813" y="0"/>
            <a:ext cx="4675187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5" name="Text Box 5"/>
          <p:cNvSpPr txBox="1">
            <a:spLocks noChangeArrowheads="1"/>
          </p:cNvSpPr>
          <p:nvPr/>
        </p:nvSpPr>
        <p:spPr bwMode="auto">
          <a:xfrm>
            <a:off x="7164388" y="6553200"/>
            <a:ext cx="19796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Mandalay -Myanmar</a:t>
            </a:r>
          </a:p>
        </p:txBody>
      </p:sp>
      <p:pic>
        <p:nvPicPr>
          <p:cNvPr id="30726" name="Picture 6" descr="Picture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4668838" cy="7040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727" name="Text Box 7"/>
          <p:cNvSpPr txBox="1">
            <a:spLocks noChangeArrowheads="1"/>
          </p:cNvSpPr>
          <p:nvPr/>
        </p:nvSpPr>
        <p:spPr bwMode="auto">
          <a:xfrm>
            <a:off x="0" y="6553200"/>
            <a:ext cx="205105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Pokhara lake - Nepal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C:\Documents and Settings\cj\Bureau\Australie\dernier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15913"/>
            <a:ext cx="9144000" cy="7315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7524750" y="6583363"/>
            <a:ext cx="1619250" cy="365125"/>
          </a:xfrm>
          <a:prstGeom prst="rect">
            <a:avLst/>
          </a:prstGeom>
          <a:solidFill>
            <a:srgbClr val="E04E2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Australie</a:t>
            </a:r>
          </a:p>
          <a:p>
            <a:pPr algn="ctr">
              <a:spcBef>
                <a:spcPct val="50000"/>
              </a:spcBef>
            </a:pPr>
            <a:endParaRPr lang="fr-FR" sz="4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C:\Documents and Settings\cj\Bureau\Australie\ausztralia-0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7596188" y="6858000"/>
            <a:ext cx="1728787" cy="457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>
              <a:latin typeface="Arial" charset="0"/>
            </a:endParaRPr>
          </a:p>
        </p:txBody>
      </p:sp>
      <p:sp>
        <p:nvSpPr>
          <p:cNvPr id="36869" name="Text Box 5"/>
          <p:cNvSpPr txBox="1">
            <a:spLocks noChangeArrowheads="1"/>
          </p:cNvSpPr>
          <p:nvPr/>
        </p:nvSpPr>
        <p:spPr bwMode="auto">
          <a:xfrm>
            <a:off x="7416800" y="6583363"/>
            <a:ext cx="17272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Australie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A_Tizenkét_Apostol-Port_Campbell_Nemzeti_Park-Viktória_800x60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891" name="Text Box 3"/>
          <p:cNvSpPr txBox="1">
            <a:spLocks noChangeArrowheads="1"/>
          </p:cNvSpPr>
          <p:nvPr/>
        </p:nvSpPr>
        <p:spPr bwMode="auto">
          <a:xfrm>
            <a:off x="6892925" y="6381750"/>
            <a:ext cx="2251075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Les 12 Apôtres - Victoria</a:t>
            </a:r>
          </a:p>
        </p:txBody>
      </p:sp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7596188" y="6858000"/>
            <a:ext cx="1547812" cy="3048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400"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ChangeArrowheads="1"/>
          </p:cNvSpPr>
          <p:nvPr/>
        </p:nvSpPr>
        <p:spPr bwMode="auto">
          <a:xfrm>
            <a:off x="4319588" y="4859338"/>
            <a:ext cx="539750" cy="1587"/>
          </a:xfrm>
          <a:prstGeom prst="rect">
            <a:avLst/>
          </a:prstGeom>
          <a:solidFill>
            <a:srgbClr val="CCFFFF"/>
          </a:solidFill>
          <a:ln w="936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99CCFF"/>
          </a:solidFill>
          <a:ln w="936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38916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000000"/>
          </a:solidFill>
          <a:ln w="9360">
            <a:solidFill>
              <a:srgbClr val="000000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891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9388"/>
            <a:ext cx="8820150" cy="6480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7885113" y="6308725"/>
            <a:ext cx="10080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Autriche</a:t>
            </a:r>
          </a:p>
        </p:txBody>
      </p:sp>
    </p:spTree>
  </p:cSld>
  <p:clrMapOvr>
    <a:masterClrMapping/>
  </p:clrMapOvr>
  <p:transition spd="slow" advTm="4000">
    <p:split orient="vert"/>
  </p:transition>
  <p:timing>
    <p:tnLst>
      <p:par>
        <p:cTn id="1" dur="indefinite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5" name="Picture 3" descr="Copy of Vesuvius view from Sorrent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036" name="Picture 4" descr="Copy of Vesuvius view from Sorrento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910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6948488" y="6308725"/>
            <a:ext cx="2195512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sz="12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Vesuvio</a:t>
            </a:r>
            <a:r>
              <a:rPr lang="fr-FR" sz="1200" b="1">
                <a:solidFill>
                  <a:schemeClr val="bg1"/>
                </a:solidFill>
                <a:latin typeface="Arial" charset="0"/>
                <a:ea typeface="Arial Unicode MS" pitchFamily="34" charset="-128"/>
                <a:cs typeface="Arial Unicode MS" pitchFamily="34" charset="-128"/>
              </a:rPr>
              <a:t> dal Sorrente</a:t>
            </a: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 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Copy of Tramonto d'O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0"/>
            <a:ext cx="9864725" cy="687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060" name="Text Box 4"/>
          <p:cNvSpPr txBox="1">
            <a:spLocks noChangeArrowheads="1"/>
          </p:cNvSpPr>
          <p:nvPr/>
        </p:nvSpPr>
        <p:spPr bwMode="auto">
          <a:xfrm>
            <a:off x="7632700" y="6308725"/>
            <a:ext cx="1511300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4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Tramonto d’Oro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ChangeArrowheads="1"/>
          </p:cNvSpPr>
          <p:nvPr/>
        </p:nvSpPr>
        <p:spPr bwMode="auto">
          <a:xfrm>
            <a:off x="304800" y="6096000"/>
            <a:ext cx="18446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  <a:latin typeface="Arial" charset="0"/>
              </a:rPr>
              <a:t>Monferatto al tramonto</a:t>
            </a:r>
          </a:p>
          <a:p>
            <a:endParaRPr lang="en-US" sz="1200" b="1">
              <a:solidFill>
                <a:srgbClr val="CC0000"/>
              </a:solidFill>
              <a:latin typeface="Arial" charset="0"/>
            </a:endParaRPr>
          </a:p>
        </p:txBody>
      </p:sp>
      <p:pic>
        <p:nvPicPr>
          <p:cNvPr id="46083" name="Picture 3" descr="Copy of Monferrato at sunset - Tramonto sul Monferra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0" y="152400"/>
            <a:ext cx="4975225" cy="655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ext Box 2"/>
          <p:cNvSpPr txBox="1">
            <a:spLocks noChangeArrowheads="1"/>
          </p:cNvSpPr>
          <p:nvPr/>
        </p:nvSpPr>
        <p:spPr bwMode="auto">
          <a:xfrm>
            <a:off x="152400" y="6019800"/>
            <a:ext cx="10223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  <a:latin typeface="Arial" charset="0"/>
              </a:rPr>
              <a:t>Monferrato </a:t>
            </a:r>
          </a:p>
        </p:txBody>
      </p:sp>
      <p:pic>
        <p:nvPicPr>
          <p:cNvPr id="47107" name="Picture 3" descr="Copy of Monferrato - Landscap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990600"/>
            <a:ext cx="8839200" cy="482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ext Box 2"/>
          <p:cNvSpPr txBox="1">
            <a:spLocks noChangeArrowheads="1"/>
          </p:cNvSpPr>
          <p:nvPr/>
        </p:nvSpPr>
        <p:spPr bwMode="auto">
          <a:xfrm>
            <a:off x="304800" y="6248400"/>
            <a:ext cx="842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rgbClr val="CC0000"/>
                </a:solidFill>
                <a:latin typeface="Arial" charset="0"/>
              </a:rPr>
              <a:t>Bergamo</a:t>
            </a:r>
          </a:p>
        </p:txBody>
      </p:sp>
      <p:pic>
        <p:nvPicPr>
          <p:cNvPr id="48131" name="Picture 3" descr="Copy of Bergamo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838200"/>
            <a:ext cx="8686800" cy="4976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Suisse%20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1950" cy="689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731" name="Text Box 3"/>
          <p:cNvSpPr txBox="1">
            <a:spLocks noChangeArrowheads="1"/>
          </p:cNvSpPr>
          <p:nvPr/>
        </p:nvSpPr>
        <p:spPr bwMode="auto">
          <a:xfrm>
            <a:off x="250825" y="6453188"/>
            <a:ext cx="12255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200" b="1">
              <a:solidFill>
                <a:schemeClr val="bg1"/>
              </a:solidFill>
              <a:latin typeface="Arial" charset="0"/>
            </a:endParaRPr>
          </a:p>
        </p:txBody>
      </p:sp>
      <p:sp>
        <p:nvSpPr>
          <p:cNvPr id="73732" name="Text Box 4"/>
          <p:cNvSpPr txBox="1">
            <a:spLocks noChangeArrowheads="1"/>
          </p:cNvSpPr>
          <p:nvPr/>
        </p:nvSpPr>
        <p:spPr bwMode="auto">
          <a:xfrm>
            <a:off x="179388" y="6524625"/>
            <a:ext cx="6477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Italie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1" name="Picture 3" descr="Dubai -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3708400" cy="688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373" name="Picture 5" descr="Dubai -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950" y="0"/>
            <a:ext cx="4845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4" name="Text Box 6"/>
          <p:cNvSpPr txBox="1">
            <a:spLocks noChangeArrowheads="1"/>
          </p:cNvSpPr>
          <p:nvPr/>
        </p:nvSpPr>
        <p:spPr bwMode="auto">
          <a:xfrm>
            <a:off x="3708400" y="981075"/>
            <a:ext cx="576263" cy="350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D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U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B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A</a:t>
            </a:r>
          </a:p>
          <a:p>
            <a:pPr algn="ctr">
              <a:spcBef>
                <a:spcPct val="50000"/>
              </a:spcBef>
            </a:pPr>
            <a:r>
              <a:rPr lang="fr-FR" sz="3200" b="1">
                <a:latin typeface="Arial Rounded MT Bold" pitchFamily="34" charset="0"/>
              </a:rPr>
              <a:t>Ï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0420" name="Picture 4" descr="Dunveg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0421" name="Text Box 5"/>
          <p:cNvSpPr txBox="1">
            <a:spLocks noChangeArrowheads="1"/>
          </p:cNvSpPr>
          <p:nvPr/>
        </p:nvSpPr>
        <p:spPr bwMode="auto">
          <a:xfrm>
            <a:off x="7740650" y="6524625"/>
            <a:ext cx="1403350" cy="344488"/>
          </a:xfrm>
          <a:prstGeom prst="rect">
            <a:avLst/>
          </a:prstGeom>
          <a:solidFill>
            <a:srgbClr val="6633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1444" name="Picture 4" descr="skocia-0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7740650" y="6524625"/>
            <a:ext cx="1403350" cy="344488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 algn="ctr"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med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14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614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3492" name="Picture 4" descr="loch aw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3495" name="Text Box 7"/>
          <p:cNvSpPr txBox="1">
            <a:spLocks noChangeArrowheads="1"/>
          </p:cNvSpPr>
          <p:nvPr/>
        </p:nvSpPr>
        <p:spPr bwMode="auto">
          <a:xfrm>
            <a:off x="7667625" y="6524625"/>
            <a:ext cx="1476375" cy="344488"/>
          </a:xfrm>
          <a:prstGeom prst="rect">
            <a:avLst/>
          </a:prstGeom>
          <a:solidFill>
            <a:srgbClr val="5A303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 algn="ctr"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pic>
        <p:nvPicPr>
          <p:cNvPr id="64516" name="Picture 4" descr="loch tull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4518" name="Text Box 6"/>
          <p:cNvSpPr txBox="1">
            <a:spLocks noChangeArrowheads="1"/>
          </p:cNvSpPr>
          <p:nvPr/>
        </p:nvSpPr>
        <p:spPr bwMode="auto">
          <a:xfrm>
            <a:off x="7667625" y="6491288"/>
            <a:ext cx="1476375" cy="344487"/>
          </a:xfrm>
          <a:prstGeom prst="rect">
            <a:avLst/>
          </a:prstGeom>
          <a:solidFill>
            <a:srgbClr val="99663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ECOSSE</a:t>
            </a:r>
          </a:p>
          <a:p>
            <a:pPr algn="ctr">
              <a:spcBef>
                <a:spcPct val="50000"/>
              </a:spcBef>
            </a:pP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2" descr="Roman Bridge, Guadalquivir River, Cordoba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629400"/>
          </a:xfrm>
        </p:spPr>
      </p:pic>
      <p:sp>
        <p:nvSpPr>
          <p:cNvPr id="65539" name="Text Box 3"/>
          <p:cNvSpPr txBox="1">
            <a:spLocks noChangeArrowheads="1"/>
          </p:cNvSpPr>
          <p:nvPr/>
        </p:nvSpPr>
        <p:spPr bwMode="auto">
          <a:xfrm>
            <a:off x="0" y="6583363"/>
            <a:ext cx="9144000" cy="287337"/>
          </a:xfrm>
          <a:prstGeom prst="rect">
            <a:avLst/>
          </a:prstGeom>
          <a:solidFill>
            <a:srgbClr val="993366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  <a:ea typeface="ＭＳ Ｐゴシック" pitchFamily="111" charset="-128"/>
              </a:rPr>
              <a:t>Roman Bridge, Guadalquivir River, Cordoba</a:t>
            </a:r>
          </a:p>
        </p:txBody>
      </p:sp>
      <p:sp>
        <p:nvSpPr>
          <p:cNvPr id="65540" name="Text Box 4"/>
          <p:cNvSpPr txBox="1">
            <a:spLocks noChangeArrowheads="1"/>
          </p:cNvSpPr>
          <p:nvPr/>
        </p:nvSpPr>
        <p:spPr bwMode="auto">
          <a:xfrm>
            <a:off x="7632700" y="6583363"/>
            <a:ext cx="15113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Campo de Criptana, Ciudad Real Province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67587" name="Text Box 3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rgbClr val="FF999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  <a:ea typeface="ＭＳ Ｐゴシック" pitchFamily="111" charset="-128"/>
              </a:rPr>
              <a:t>Campo de Criptana, Ciudad Real</a:t>
            </a:r>
          </a:p>
        </p:txBody>
      </p:sp>
      <p:sp>
        <p:nvSpPr>
          <p:cNvPr id="67588" name="Text Box 4"/>
          <p:cNvSpPr txBox="1">
            <a:spLocks noChangeArrowheads="1"/>
          </p:cNvSpPr>
          <p:nvPr/>
        </p:nvSpPr>
        <p:spPr bwMode="auto">
          <a:xfrm>
            <a:off x="7956550" y="6583363"/>
            <a:ext cx="11874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  <a:endParaRPr lang="fr-FR" sz="3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" descr="Fuerteventura, Canary Islands, Spain"/>
          <p:cNvPicPr>
            <a:picLocks noChangeAspect="1" noChangeArrowheads="1"/>
          </p:cNvPicPr>
          <p:nvPr>
            <p:ph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9588"/>
          </a:xfrm>
        </p:spPr>
      </p:pic>
      <p:sp>
        <p:nvSpPr>
          <p:cNvPr id="69635" name="Text Box 3"/>
          <p:cNvSpPr txBox="1">
            <a:spLocks noChangeArrowheads="1"/>
          </p:cNvSpPr>
          <p:nvPr/>
        </p:nvSpPr>
        <p:spPr bwMode="auto">
          <a:xfrm>
            <a:off x="0" y="6583363"/>
            <a:ext cx="9144000" cy="274637"/>
          </a:xfrm>
          <a:prstGeom prst="rect">
            <a:avLst/>
          </a:prstGeom>
          <a:solidFill>
            <a:srgbClr val="808080"/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FF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1200" b="1">
                <a:latin typeface="Lucida Grande" pitchFamily="111" charset="0"/>
                <a:ea typeface="ＭＳ Ｐゴシック" pitchFamily="111" charset="-128"/>
              </a:rPr>
              <a:t>Fuerteventura, le </a:t>
            </a:r>
            <a:r>
              <a:rPr lang="fr-FR" sz="1200" b="1">
                <a:latin typeface="Lucida Grande" pitchFamily="111" charset="0"/>
                <a:ea typeface="ＭＳ Ｐゴシック" pitchFamily="111" charset="-128"/>
              </a:rPr>
              <a:t>Grandes</a:t>
            </a:r>
            <a:r>
              <a:rPr lang="en-US" sz="1200" b="1">
                <a:latin typeface="Lucida Grande" pitchFamily="111" charset="0"/>
                <a:ea typeface="ＭＳ Ｐゴシック" pitchFamily="111" charset="-128"/>
              </a:rPr>
              <a:t> </a:t>
            </a:r>
            <a:r>
              <a:rPr lang="en-US" sz="1200" b="1">
                <a:latin typeface="Arial"/>
                <a:ea typeface="ＭＳ Ｐゴシック" pitchFamily="111" charset="-128"/>
              </a:rPr>
              <a:t>î</a:t>
            </a:r>
            <a:r>
              <a:rPr lang="en-US" sz="1200" b="1">
                <a:latin typeface="Lucida Grande" pitchFamily="111" charset="0"/>
                <a:ea typeface="ＭＳ Ｐゴシック" pitchFamily="111" charset="-128"/>
              </a:rPr>
              <a:t>les Canaries</a:t>
            </a:r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7702550" y="6583363"/>
            <a:ext cx="14414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endParaRPr lang="de-CH"/>
          </a:p>
        </p:txBody>
      </p:sp>
      <p:pic>
        <p:nvPicPr>
          <p:cNvPr id="71684" name="Picture 4" descr="galicia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-57150"/>
            <a:ext cx="9324975" cy="698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7380288" y="6453188"/>
            <a:ext cx="16192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Espagne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Bret 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259" name="Text Box 3"/>
          <p:cNvSpPr txBox="1">
            <a:spLocks noChangeArrowheads="1"/>
          </p:cNvSpPr>
          <p:nvPr/>
        </p:nvSpPr>
        <p:spPr bwMode="auto">
          <a:xfrm>
            <a:off x="468313" y="6381750"/>
            <a:ext cx="9366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Bretagne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8307" name="Rectangle 3" descr="457124676nHRrXI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12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8308" name="Text Box 4"/>
          <p:cNvSpPr txBox="1">
            <a:spLocks noChangeArrowheads="1"/>
          </p:cNvSpPr>
          <p:nvPr/>
        </p:nvSpPr>
        <p:spPr bwMode="auto">
          <a:xfrm>
            <a:off x="8027988" y="6381750"/>
            <a:ext cx="9366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cover dir="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9331" name="Rectangle 3" descr="457124849KEDLHw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12000"/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99332" name="Text Box 4"/>
          <p:cNvSpPr txBox="1">
            <a:spLocks noChangeArrowheads="1"/>
          </p:cNvSpPr>
          <p:nvPr/>
        </p:nvSpPr>
        <p:spPr bwMode="auto">
          <a:xfrm>
            <a:off x="7993063" y="6453188"/>
            <a:ext cx="115093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0355" name="Rectangle 3" descr="457125898YEifmH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00356" name="Text Box 4"/>
          <p:cNvSpPr txBox="1">
            <a:spLocks noChangeArrowheads="1"/>
          </p:cNvSpPr>
          <p:nvPr/>
        </p:nvSpPr>
        <p:spPr bwMode="auto">
          <a:xfrm>
            <a:off x="7740650" y="6381750"/>
            <a:ext cx="12239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wip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1379" name="Rectangle 3" descr="457125120njvmKM_ph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  <a:p>
            <a:endParaRPr lang="nl-BE" sz="1200" i="1">
              <a:solidFill>
                <a:schemeClr val="bg1"/>
              </a:solidFill>
              <a:latin typeface="Book Antiqua" pitchFamily="18" charset="0"/>
            </a:endParaRPr>
          </a:p>
        </p:txBody>
      </p:sp>
      <p:sp>
        <p:nvSpPr>
          <p:cNvPr id="101380" name="Text Box 4"/>
          <p:cNvSpPr txBox="1">
            <a:spLocks noChangeArrowheads="1"/>
          </p:cNvSpPr>
          <p:nvPr/>
        </p:nvSpPr>
        <p:spPr bwMode="auto">
          <a:xfrm>
            <a:off x="7667625" y="6381750"/>
            <a:ext cx="12969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Corse</a:t>
            </a:r>
          </a:p>
        </p:txBody>
      </p:sp>
    </p:spTree>
  </p:cSld>
  <p:clrMapOvr>
    <a:masterClrMapping/>
  </p:clrMapOvr>
  <p:transition spd="slow" advTm="4000">
    <p:wipe dir="d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4581525"/>
            <a:ext cx="2232025" cy="151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19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5013325"/>
            <a:ext cx="2195513" cy="148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8420" name="Picture 4" descr="030621_060_ii__Serengeti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467"/>
          <a:stretch>
            <a:fillRect/>
          </a:stretch>
        </p:blipFill>
        <p:spPr bwMode="auto">
          <a:xfrm>
            <a:off x="468313" y="4508500"/>
            <a:ext cx="2160587" cy="150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8421" name="Picture 2" descr="picturecontent-pid-139b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2160588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422" name="Rectangle 6"/>
          <p:cNvSpPr>
            <a:spLocks noChangeArrowheads="1"/>
          </p:cNvSpPr>
          <p:nvPr/>
        </p:nvSpPr>
        <p:spPr bwMode="auto">
          <a:xfrm>
            <a:off x="323850" y="260350"/>
            <a:ext cx="2592388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pic>
        <p:nvPicPr>
          <p:cNvPr id="188423" name="Picture 4" descr="picturecontent-pid-13ab9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04813"/>
            <a:ext cx="2305050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8424" name="Rectangle 8"/>
          <p:cNvSpPr>
            <a:spLocks noChangeArrowheads="1"/>
          </p:cNvSpPr>
          <p:nvPr/>
        </p:nvSpPr>
        <p:spPr bwMode="auto">
          <a:xfrm>
            <a:off x="6011863" y="260350"/>
            <a:ext cx="2808287" cy="20161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8425" name="AutoShape 9"/>
          <p:cNvSpPr>
            <a:spLocks noChangeArrowheads="1"/>
          </p:cNvSpPr>
          <p:nvPr/>
        </p:nvSpPr>
        <p:spPr bwMode="auto">
          <a:xfrm>
            <a:off x="1259633" y="2708275"/>
            <a:ext cx="6408711" cy="865188"/>
          </a:xfrm>
          <a:prstGeom prst="plaque">
            <a:avLst>
              <a:gd name="adj" fmla="val 16667"/>
            </a:avLst>
          </a:prstGeom>
          <a:noFill/>
          <a:ln w="19050">
            <a:solidFill>
              <a:srgbClr val="8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8426" name="Text Box 10"/>
          <p:cNvSpPr txBox="1">
            <a:spLocks noChangeArrowheads="1"/>
          </p:cNvSpPr>
          <p:nvPr/>
        </p:nvSpPr>
        <p:spPr bwMode="auto">
          <a:xfrm>
            <a:off x="1404119" y="2997200"/>
            <a:ext cx="62643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fr-FR" b="1" dirty="0" smtClean="0">
                <a:latin typeface="Arial" charset="0"/>
              </a:rPr>
              <a:t>PUESTAS DEL SOL MUNDIAL DE SOLEIL DU MONDE</a:t>
            </a:r>
            <a:endParaRPr lang="fr-FR" b="1" dirty="0">
              <a:latin typeface="Arial" charset="0"/>
            </a:endParaRPr>
          </a:p>
        </p:txBody>
      </p:sp>
      <p:sp>
        <p:nvSpPr>
          <p:cNvPr id="188427" name="Rectangle 11"/>
          <p:cNvSpPr>
            <a:spLocks noChangeArrowheads="1"/>
          </p:cNvSpPr>
          <p:nvPr/>
        </p:nvSpPr>
        <p:spPr bwMode="auto">
          <a:xfrm>
            <a:off x="3132138" y="981075"/>
            <a:ext cx="2735262" cy="793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fr-FR" b="1">
                <a:latin typeface="Agency FB" pitchFamily="34" charset="0"/>
              </a:rPr>
              <a:t>Johann STRAUSS</a:t>
            </a:r>
          </a:p>
          <a:p>
            <a:pPr algn="ctr"/>
            <a:endParaRPr lang="fr-FR" sz="1000" b="1">
              <a:latin typeface="Agency FB" pitchFamily="34" charset="0"/>
            </a:endParaRPr>
          </a:p>
          <a:p>
            <a:pPr algn="ctr"/>
            <a:r>
              <a:rPr lang="fr-FR" b="1">
                <a:latin typeface="Agency FB" pitchFamily="34" charset="0"/>
              </a:rPr>
              <a:t>Forêts de Vienne - Valse</a:t>
            </a:r>
          </a:p>
        </p:txBody>
      </p:sp>
      <p:sp>
        <p:nvSpPr>
          <p:cNvPr id="188428" name="Rectangle 12"/>
          <p:cNvSpPr>
            <a:spLocks noChangeArrowheads="1"/>
          </p:cNvSpPr>
          <p:nvPr/>
        </p:nvSpPr>
        <p:spPr bwMode="auto">
          <a:xfrm>
            <a:off x="250825" y="4365625"/>
            <a:ext cx="2592388" cy="180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8429" name="Rectangle 13"/>
          <p:cNvSpPr>
            <a:spLocks noChangeArrowheads="1"/>
          </p:cNvSpPr>
          <p:nvPr/>
        </p:nvSpPr>
        <p:spPr bwMode="auto">
          <a:xfrm>
            <a:off x="3276600" y="4941888"/>
            <a:ext cx="2519363" cy="165576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8430" name="Rectangle 14"/>
          <p:cNvSpPr>
            <a:spLocks noChangeArrowheads="1"/>
          </p:cNvSpPr>
          <p:nvPr/>
        </p:nvSpPr>
        <p:spPr bwMode="auto">
          <a:xfrm>
            <a:off x="6227763" y="4437063"/>
            <a:ext cx="2592387" cy="18002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  <p:sp>
        <p:nvSpPr>
          <p:cNvPr id="188431" name="AutoShape 15"/>
          <p:cNvSpPr>
            <a:spLocks noChangeArrowheads="1"/>
          </p:cNvSpPr>
          <p:nvPr/>
        </p:nvSpPr>
        <p:spPr bwMode="auto">
          <a:xfrm>
            <a:off x="4140200" y="4005263"/>
            <a:ext cx="647700" cy="576262"/>
          </a:xfrm>
          <a:prstGeom prst="sun">
            <a:avLst>
              <a:gd name="adj" fmla="val 25000"/>
            </a:avLst>
          </a:prstGeom>
          <a:solidFill>
            <a:srgbClr val="F3E5AB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/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6" name="Picture 2" descr="moonsunNorthPo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427" name="Text Box 3"/>
          <p:cNvSpPr txBox="1">
            <a:spLocks noChangeArrowheads="1"/>
          </p:cNvSpPr>
          <p:nvPr/>
        </p:nvSpPr>
        <p:spPr bwMode="auto">
          <a:xfrm>
            <a:off x="0" y="6597650"/>
            <a:ext cx="147637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Grand Nord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C:\02 e - Kanadský národní park\91384136Qvigil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2075"/>
            <a:ext cx="9144000" cy="704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43" name="Text Box 3"/>
          <p:cNvSpPr txBox="1">
            <a:spLocks noChangeArrowheads="1"/>
          </p:cNvSpPr>
          <p:nvPr/>
        </p:nvSpPr>
        <p:spPr bwMode="auto">
          <a:xfrm>
            <a:off x="7885113" y="6524625"/>
            <a:ext cx="12588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Canada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666" name="Picture 2" descr="C:\02 e - Kanadský národní park\91384328NfWEgD_ph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7950"/>
            <a:ext cx="9251950" cy="7073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667" name="Text Box 3"/>
          <p:cNvSpPr txBox="1">
            <a:spLocks noChangeArrowheads="1"/>
          </p:cNvSpPr>
          <p:nvPr/>
        </p:nvSpPr>
        <p:spPr bwMode="auto">
          <a:xfrm>
            <a:off x="7956550" y="6453188"/>
            <a:ext cx="11874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Canada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7763" name="Picture 3" descr="3laponi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7145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179388" y="6453188"/>
            <a:ext cx="1728787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8787" name="Picture 3" descr="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6117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14414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19811" name="Picture 3" descr="12laponie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323850" y="6308725"/>
            <a:ext cx="16557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20835" name="Picture 3" descr="000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250825" y="6308725"/>
            <a:ext cx="144145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Laponie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1858" name="Picture 2" descr="255479979ZnNvmY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1859" name="Text Box 3"/>
          <p:cNvSpPr txBox="1">
            <a:spLocks noChangeArrowheads="1"/>
          </p:cNvSpPr>
          <p:nvPr/>
        </p:nvSpPr>
        <p:spPr bwMode="auto">
          <a:xfrm>
            <a:off x="7812088" y="6381750"/>
            <a:ext cx="1223962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Mexique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255476423tOciqb_p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883" name="Text Box 3"/>
          <p:cNvSpPr txBox="1">
            <a:spLocks noChangeArrowheads="1"/>
          </p:cNvSpPr>
          <p:nvPr/>
        </p:nvSpPr>
        <p:spPr bwMode="auto">
          <a:xfrm>
            <a:off x="250825" y="6524625"/>
            <a:ext cx="17287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Mexique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3907" name="Rectangle 3" descr="2 Bahia San Lucas, Baja California Sur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3908" name="Rectangle 4"/>
          <p:cNvSpPr>
            <a:spLocks noChangeArrowheads="1"/>
          </p:cNvSpPr>
          <p:nvPr/>
        </p:nvSpPr>
        <p:spPr bwMode="auto">
          <a:xfrm>
            <a:off x="7524750" y="6381750"/>
            <a:ext cx="133191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Bahia San Lucas</a:t>
            </a:r>
            <a:endParaRPr lang="en-US" sz="1200" b="1">
              <a:solidFill>
                <a:schemeClr val="bg1"/>
              </a:solidFill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5955" name="Rectangle 3" descr="3 Ancient Mayan Ruins, Chichen Itz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5956" name="Rectangle 4"/>
          <p:cNvSpPr>
            <a:spLocks noChangeArrowheads="1"/>
          </p:cNvSpPr>
          <p:nvPr/>
        </p:nvSpPr>
        <p:spPr bwMode="auto">
          <a:xfrm>
            <a:off x="6148388" y="6583363"/>
            <a:ext cx="299561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Anciennes </a:t>
            </a:r>
            <a:r>
              <a:rPr lang="fr-FR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ruines mayas</a:t>
            </a:r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, Chichen Itza,</a:t>
            </a:r>
            <a:endParaRPr lang="en-US" sz="1200" b="1">
              <a:solidFill>
                <a:schemeClr val="bg1"/>
              </a:solidFill>
              <a:latin typeface="Lucida Calligraphy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0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8003" name="Rectangle 3" descr="11 La Quebrada Cliff, Acapulco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251950" cy="6958013"/>
          </a:xfrm>
          <a:prstGeom prst="rect">
            <a:avLst/>
          </a:prstGeom>
          <a:blipFill dpi="0" rotWithShape="1">
            <a:blip r:embed="rId3"/>
            <a:srcRect/>
            <a:stretch>
              <a:fillRect r="-27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28004" name="Rectangle 4"/>
          <p:cNvSpPr>
            <a:spLocks noChangeArrowheads="1"/>
          </p:cNvSpPr>
          <p:nvPr/>
        </p:nvSpPr>
        <p:spPr bwMode="auto">
          <a:xfrm>
            <a:off x="0" y="6381750"/>
            <a:ext cx="22272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La Quebrada Cliff, Acapulco</a:t>
            </a:r>
            <a:endParaRPr lang="en-US" sz="1200" b="1">
              <a:solidFill>
                <a:schemeClr val="bg1"/>
              </a:solidFill>
              <a:latin typeface="Lucida Calligraphy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0051" name="Rectangle 3" descr="18 Ixtapa, Guerrero, Mexico - 800x600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30052" name="Rectangle 4"/>
          <p:cNvSpPr>
            <a:spLocks noChangeArrowheads="1"/>
          </p:cNvSpPr>
          <p:nvPr/>
        </p:nvSpPr>
        <p:spPr bwMode="auto">
          <a:xfrm>
            <a:off x="7596188" y="6381750"/>
            <a:ext cx="13604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E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Ixtapa, Guerrero</a:t>
            </a:r>
            <a:endParaRPr lang="en-US" sz="1200" b="1">
              <a:solidFill>
                <a:schemeClr val="bg1"/>
              </a:solidFill>
              <a:latin typeface="Lucida Calligraphy" pitchFamily="66" charset="0"/>
              <a:cs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2099" name="Rectangle 3" descr="19 Mazatlan Seaside Sunset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32100" name="Rectangle 4"/>
          <p:cNvSpPr>
            <a:spLocks noChangeArrowheads="1"/>
          </p:cNvSpPr>
          <p:nvPr/>
        </p:nvSpPr>
        <p:spPr bwMode="auto">
          <a:xfrm>
            <a:off x="6877050" y="6381750"/>
            <a:ext cx="19954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Mazatlan Seaside Sunset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4147" name="Rectangle 3" descr="29 Puerto Vallarta, Mexico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>
              <a:latin typeface="Arial" charset="0"/>
              <a:cs typeface="Arial" charset="0"/>
            </a:endParaRPr>
          </a:p>
        </p:txBody>
      </p:sp>
      <p:sp>
        <p:nvSpPr>
          <p:cNvPr id="134148" name="Rectangle 4"/>
          <p:cNvSpPr>
            <a:spLocks noChangeArrowheads="1"/>
          </p:cNvSpPr>
          <p:nvPr/>
        </p:nvSpPr>
        <p:spPr bwMode="auto">
          <a:xfrm>
            <a:off x="179388" y="6381750"/>
            <a:ext cx="12588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1200" b="1">
                <a:solidFill>
                  <a:schemeClr val="bg1"/>
                </a:solidFill>
                <a:latin typeface="Lucida Calligraphy" pitchFamily="66" charset="0"/>
                <a:cs typeface="Arial" charset="0"/>
              </a:rPr>
              <a:t>Puerto Vallarta</a:t>
            </a:r>
          </a:p>
        </p:txBody>
      </p:sp>
    </p:spTree>
  </p:cSld>
  <p:clrMapOvr>
    <a:masterClrMapping/>
  </p:clrMapOvr>
  <p:transition spd="slow" advTm="3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5" name="Picture 3" descr="atacama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23850" y="0"/>
            <a:ext cx="9612313" cy="6858000"/>
          </a:xfrm>
        </p:spPr>
      </p:pic>
      <p:sp>
        <p:nvSpPr>
          <p:cNvPr id="136196" name="Text Box 4"/>
          <p:cNvSpPr txBox="1">
            <a:spLocks noChangeArrowheads="1"/>
          </p:cNvSpPr>
          <p:nvPr/>
        </p:nvSpPr>
        <p:spPr bwMode="auto">
          <a:xfrm>
            <a:off x="7559675" y="6308725"/>
            <a:ext cx="15843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Atacama   -   Chili</a:t>
            </a:r>
          </a:p>
        </p:txBody>
      </p:sp>
      <p:sp>
        <p:nvSpPr>
          <p:cNvPr id="136197" name="Text Box 5"/>
          <p:cNvSpPr txBox="1">
            <a:spLocks noChangeArrowheads="1"/>
          </p:cNvSpPr>
          <p:nvPr/>
        </p:nvSpPr>
        <p:spPr bwMode="auto">
          <a:xfrm>
            <a:off x="3419475" y="6308725"/>
            <a:ext cx="1873250" cy="4572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400"/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IMG_1637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361950" y="0"/>
            <a:ext cx="9505950" cy="6432550"/>
          </a:xfrm>
        </p:spPr>
      </p:pic>
      <p:sp>
        <p:nvSpPr>
          <p:cNvPr id="137220" name="Text Box 4"/>
          <p:cNvSpPr txBox="1">
            <a:spLocks noChangeArrowheads="1"/>
          </p:cNvSpPr>
          <p:nvPr/>
        </p:nvSpPr>
        <p:spPr bwMode="auto">
          <a:xfrm>
            <a:off x="-288925" y="6308725"/>
            <a:ext cx="9432925" cy="549275"/>
          </a:xfrm>
          <a:prstGeom prst="rect">
            <a:avLst/>
          </a:prstGeom>
          <a:solidFill>
            <a:srgbClr val="2211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              Argentine</a:t>
            </a:r>
          </a:p>
          <a:p>
            <a:pPr>
              <a:spcBef>
                <a:spcPct val="50000"/>
              </a:spcBef>
            </a:pPr>
            <a:endParaRPr lang="fr-FR" sz="12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Text Box 2"/>
          <p:cNvSpPr txBox="1">
            <a:spLocks noChangeArrowheads="1"/>
          </p:cNvSpPr>
          <p:nvPr/>
        </p:nvSpPr>
        <p:spPr bwMode="auto">
          <a:xfrm>
            <a:off x="0" y="6415088"/>
            <a:ext cx="9251950" cy="442912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pt-BR" sz="500" b="1">
              <a:solidFill>
                <a:schemeClr val="bg1"/>
              </a:solidFill>
              <a:latin typeface="Isabella" pitchFamily="82" charset="0"/>
            </a:endParaRPr>
          </a:p>
          <a:p>
            <a:pPr>
              <a:spcBef>
                <a:spcPct val="50000"/>
              </a:spcBef>
            </a:pPr>
            <a:r>
              <a:rPr lang="pt-BR" sz="1200" b="1">
                <a:solidFill>
                  <a:srgbClr val="663300"/>
                </a:solidFill>
                <a:latin typeface="Arial Rounded MT Bold" pitchFamily="34" charset="0"/>
              </a:rPr>
              <a:t>Espagne</a:t>
            </a:r>
            <a:endParaRPr lang="pt-BR" sz="800" b="1">
              <a:solidFill>
                <a:srgbClr val="663300"/>
              </a:solidFill>
              <a:latin typeface="Arial Rounded MT Bold" pitchFamily="34" charset="0"/>
            </a:endParaRPr>
          </a:p>
        </p:txBody>
      </p:sp>
      <p:pic>
        <p:nvPicPr>
          <p:cNvPr id="139267" name="Picture 3" descr="Sweet Albufera"/>
          <p:cNvPicPr>
            <a:picLocks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9217025" cy="6367462"/>
          </a:xfrm>
        </p:spPr>
      </p:pic>
      <p:sp>
        <p:nvSpPr>
          <p:cNvPr id="139268" name="Text Box 4"/>
          <p:cNvSpPr txBox="1">
            <a:spLocks noChangeArrowheads="1"/>
          </p:cNvSpPr>
          <p:nvPr/>
        </p:nvSpPr>
        <p:spPr bwMode="auto">
          <a:xfrm>
            <a:off x="0" y="0"/>
            <a:ext cx="9251950" cy="274638"/>
          </a:xfrm>
          <a:prstGeom prst="rect">
            <a:avLst/>
          </a:prstGeom>
          <a:solidFill>
            <a:srgbClr val="FFCC9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200">
              <a:latin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Rio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4825" cy="685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3368" name="Text Box 8"/>
          <p:cNvSpPr txBox="1">
            <a:spLocks noChangeArrowheads="1"/>
          </p:cNvSpPr>
          <p:nvPr/>
        </p:nvSpPr>
        <p:spPr bwMode="auto">
          <a:xfrm>
            <a:off x="7380288" y="6308725"/>
            <a:ext cx="12954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Rio de Janeiro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7458" name="Picture 2" descr="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7460" name="Text Box 4"/>
          <p:cNvSpPr txBox="1">
            <a:spLocks noChangeArrowheads="1"/>
          </p:cNvSpPr>
          <p:nvPr/>
        </p:nvSpPr>
        <p:spPr bwMode="auto">
          <a:xfrm>
            <a:off x="8101013" y="6453188"/>
            <a:ext cx="847725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Arial" charset="0"/>
              </a:rPr>
              <a:t>Brésil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Picture 2" descr="Christ the Redeemer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0531" name="Text Box 3"/>
          <p:cNvSpPr txBox="1">
            <a:spLocks noChangeArrowheads="1"/>
          </p:cNvSpPr>
          <p:nvPr/>
        </p:nvSpPr>
        <p:spPr bwMode="auto">
          <a:xfrm>
            <a:off x="7775575" y="6381750"/>
            <a:ext cx="13684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Rio e Janeiro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Heaven exist...O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1555" name="Text Box 3"/>
          <p:cNvSpPr txBox="1">
            <a:spLocks noChangeArrowheads="1"/>
          </p:cNvSpPr>
          <p:nvPr/>
        </p:nvSpPr>
        <p:spPr bwMode="auto">
          <a:xfrm>
            <a:off x="7380288" y="6381750"/>
            <a:ext cx="15128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Santorini - Grèce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pic132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4825" cy="7173913"/>
          </a:xfrm>
          <a:prstGeom prst="rect">
            <a:avLst/>
          </a:prstGeom>
          <a:solidFill>
            <a:schemeClr val="bg2"/>
          </a:solidFill>
        </p:spPr>
      </p:pic>
      <p:sp>
        <p:nvSpPr>
          <p:cNvPr id="152579" name="Text Box 3"/>
          <p:cNvSpPr txBox="1">
            <a:spLocks noChangeArrowheads="1"/>
          </p:cNvSpPr>
          <p:nvPr/>
        </p:nvSpPr>
        <p:spPr bwMode="auto">
          <a:xfrm>
            <a:off x="7740650" y="6858000"/>
            <a:ext cx="1584325" cy="274638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Santorini - Grèce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elle elle dreni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3603" name="Text Box 3"/>
          <p:cNvSpPr txBox="1">
            <a:spLocks noChangeArrowheads="1"/>
          </p:cNvSpPr>
          <p:nvPr/>
        </p:nvSpPr>
        <p:spPr bwMode="auto">
          <a:xfrm>
            <a:off x="7235825" y="6381750"/>
            <a:ext cx="15843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Tahiti - Magarena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4" descr="64260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113"/>
            <a:ext cx="9251950" cy="6940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4628" name="Text Box 4"/>
          <p:cNvSpPr txBox="1">
            <a:spLocks noChangeArrowheads="1"/>
          </p:cNvSpPr>
          <p:nvPr/>
        </p:nvSpPr>
        <p:spPr bwMode="auto">
          <a:xfrm>
            <a:off x="7631113" y="6381750"/>
            <a:ext cx="1512887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Toscane - Italie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65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5651" name="Rectangle 3" descr="Tallinn,%20Estonia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3"/>
            <a:srcRect/>
            <a:stretch>
              <a:fillRect b="-15"/>
            </a:stretch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55652" name="Rectangle 4"/>
          <p:cNvSpPr>
            <a:spLocks noChangeArrowheads="1"/>
          </p:cNvSpPr>
          <p:nvPr/>
        </p:nvSpPr>
        <p:spPr bwMode="auto">
          <a:xfrm>
            <a:off x="6877050" y="6381750"/>
            <a:ext cx="2087563" cy="360363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shade val="46275"/>
                  <a:invGamma/>
                </a:srgbClr>
              </a:gs>
              <a:gs pos="100000">
                <a:srgbClr val="FFCCCC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nl-NL" sz="1200" b="1">
                <a:solidFill>
                  <a:schemeClr val="bg1"/>
                </a:solidFill>
                <a:latin typeface="Arial" charset="0"/>
              </a:rPr>
              <a:t>Tallinn, Estonia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55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2" grpId="0" animBg="1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7699" name="Rectangle 3" descr="The%20Sangre%20de%20Cristo%20Range,%20Colorado"/>
          <p:cNvSpPr>
            <a:spLocks noGrp="1" noChangeAspect="1" noChangeArrowheads="1"/>
          </p:cNvSpPr>
          <p:nvPr isPhoto="1"/>
        </p:nvSpPr>
        <p:spPr bwMode="auto">
          <a:xfrm>
            <a:off x="0" y="1588"/>
            <a:ext cx="9144000" cy="6854825"/>
          </a:xfrm>
          <a:prstGeom prst="rect">
            <a:avLst/>
          </a:prstGeom>
          <a:blipFill dpi="0" rotWithShape="1">
            <a:blip r:embed="rId3"/>
            <a:srcRect/>
            <a:stretch>
              <a:fillRect b="-15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157701" name="Text Box 5"/>
          <p:cNvSpPr txBox="1">
            <a:spLocks noChangeArrowheads="1"/>
          </p:cNvSpPr>
          <p:nvPr/>
        </p:nvSpPr>
        <p:spPr bwMode="auto">
          <a:xfrm>
            <a:off x="7092950" y="6381750"/>
            <a:ext cx="1943100" cy="274638"/>
          </a:xfrm>
          <a:prstGeom prst="rect">
            <a:avLst/>
          </a:prstGeom>
          <a:gradFill rotWithShape="1">
            <a:gsLst>
              <a:gs pos="0">
                <a:srgbClr val="FFCCCC"/>
              </a:gs>
              <a:gs pos="50000">
                <a:srgbClr val="FFCCCC">
                  <a:gamma/>
                  <a:shade val="46275"/>
                  <a:invGamma/>
                </a:srgbClr>
              </a:gs>
              <a:gs pos="100000">
                <a:srgbClr val="FFCCCC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Colorado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Pamukkale1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1796" name="Text Box 4"/>
          <p:cNvSpPr txBox="1">
            <a:spLocks noChangeArrowheads="1"/>
          </p:cNvSpPr>
          <p:nvPr/>
        </p:nvSpPr>
        <p:spPr bwMode="auto">
          <a:xfrm>
            <a:off x="7524750" y="6381750"/>
            <a:ext cx="1439863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Turquie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4" descr="26  A_Rialto-híd-Velence_legrégebbi_hídja_csatorna_felet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40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2819" name="WordArt 6">
            <a:hlinkClick r:id="rId3"/>
          </p:cNvPr>
          <p:cNvSpPr>
            <a:spLocks noChangeArrowheads="1" noChangeShapeType="1" noTextEdit="1"/>
          </p:cNvSpPr>
          <p:nvPr/>
        </p:nvSpPr>
        <p:spPr bwMode="auto">
          <a:xfrm>
            <a:off x="6877050" y="5516563"/>
            <a:ext cx="2087563" cy="14795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endParaRPr lang="es-ES" sz="1200" kern="10">
              <a:ln w="9525">
                <a:solidFill>
                  <a:srgbClr val="0066FF"/>
                </a:solidFill>
                <a:round/>
                <a:headEnd/>
                <a:tailEnd/>
              </a:ln>
              <a:solidFill>
                <a:srgbClr val="CCFFFF"/>
              </a:solidFill>
              <a:latin typeface="Arial Black"/>
            </a:endParaRPr>
          </a:p>
        </p:txBody>
      </p:sp>
      <p:sp>
        <p:nvSpPr>
          <p:cNvPr id="162820" name="Text Box 4"/>
          <p:cNvSpPr txBox="1">
            <a:spLocks noChangeArrowheads="1"/>
          </p:cNvSpPr>
          <p:nvPr/>
        </p:nvSpPr>
        <p:spPr bwMode="auto">
          <a:xfrm>
            <a:off x="6877050" y="6453188"/>
            <a:ext cx="1547813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Venise - Italie</a:t>
            </a:r>
          </a:p>
        </p:txBody>
      </p:sp>
    </p:spTree>
  </p:cSld>
  <p:clrMapOvr>
    <a:masterClrMapping/>
  </p:clrMapOvr>
  <p:transition spd="slow" advClick="0" advTm="4000">
    <p:rand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contrejour-blizzard"/>
          <p:cNvPicPr>
            <a:picLocks noChangeAspect="1" noChangeArrowheads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00013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0595" name="Text Box 3"/>
          <p:cNvSpPr txBox="1">
            <a:spLocks noChangeArrowheads="1"/>
          </p:cNvSpPr>
          <p:nvPr/>
        </p:nvSpPr>
        <p:spPr bwMode="auto">
          <a:xfrm>
            <a:off x="7667625" y="6453188"/>
            <a:ext cx="1296988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Jura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crepuscules-aurore-phares-autres-mers-et-plages-fecamp-france-1042393055-108546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164" name="Text Box 4"/>
          <p:cNvSpPr txBox="1">
            <a:spLocks noChangeArrowheads="1"/>
          </p:cNvSpPr>
          <p:nvPr/>
        </p:nvSpPr>
        <p:spPr bwMode="auto">
          <a:xfrm>
            <a:off x="0" y="6453188"/>
            <a:ext cx="406717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sp>
        <p:nvSpPr>
          <p:cNvPr id="92165" name="Text Box 5"/>
          <p:cNvSpPr txBox="1">
            <a:spLocks noChangeArrowheads="1"/>
          </p:cNvSpPr>
          <p:nvPr/>
        </p:nvSpPr>
        <p:spPr bwMode="auto">
          <a:xfrm>
            <a:off x="0" y="6453188"/>
            <a:ext cx="205105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rgbClr val="CCECFF"/>
                </a:solidFill>
                <a:latin typeface="Arial" charset="0"/>
              </a:rPr>
              <a:t>Fécamp – Entée du port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crepuscules-aurore-panorama-fecamp-france-8797876239-9331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5236" name="Text Box 4"/>
          <p:cNvSpPr txBox="1">
            <a:spLocks noChangeArrowheads="1"/>
          </p:cNvSpPr>
          <p:nvPr/>
        </p:nvSpPr>
        <p:spPr bwMode="auto">
          <a:xfrm>
            <a:off x="107950" y="6381750"/>
            <a:ext cx="827088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rgbClr val="CCECFF"/>
                </a:solidFill>
                <a:latin typeface="Arial" charset="0"/>
              </a:rPr>
              <a:t>Fécamp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4690" name="Picture 2" descr="berck vue d'ensemb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8000" cy="702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6011863" y="6021388"/>
            <a:ext cx="2736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latin typeface="Arial" charset="0"/>
            </a:endParaRPr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6156325" y="6453188"/>
            <a:ext cx="3168650" cy="549275"/>
          </a:xfrm>
          <a:prstGeom prst="rect">
            <a:avLst/>
          </a:prstGeom>
          <a:solidFill>
            <a:srgbClr val="375963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Berck – Vue d’ensemble</a:t>
            </a:r>
          </a:p>
          <a:p>
            <a:pPr>
              <a:spcBef>
                <a:spcPct val="50000"/>
              </a:spcBef>
            </a:pPr>
            <a:endParaRPr lang="fr-FR" sz="1200" b="1">
              <a:solidFill>
                <a:schemeClr val="bg1"/>
              </a:solidFill>
              <a:latin typeface="Arial" charset="0"/>
            </a:endParaRP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berck la plage no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91" r="3542"/>
          <a:stretch>
            <a:fillRect/>
          </a:stretch>
        </p:blipFill>
        <p:spPr bwMode="auto">
          <a:xfrm>
            <a:off x="0" y="17463"/>
            <a:ext cx="9144000" cy="6840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5718" name="Text Box 6"/>
          <p:cNvSpPr txBox="1">
            <a:spLocks noChangeArrowheads="1"/>
          </p:cNvSpPr>
          <p:nvPr/>
        </p:nvSpPr>
        <p:spPr bwMode="auto">
          <a:xfrm>
            <a:off x="6948488" y="6021388"/>
            <a:ext cx="1871662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fr-FR" sz="1200" b="1">
                <a:solidFill>
                  <a:schemeClr val="bg1"/>
                </a:solidFill>
                <a:latin typeface="Arial" charset="0"/>
              </a:rPr>
              <a:t>Berck – Plage du Nord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57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0291" name="Rectangle 2"/>
          <p:cNvSpPr>
            <a:spLocks noChangeArrowheads="1"/>
          </p:cNvSpPr>
          <p:nvPr/>
        </p:nvSpPr>
        <p:spPr bwMode="auto">
          <a:xfrm>
            <a:off x="179388" y="6381750"/>
            <a:ext cx="37449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Provence - Flamants roses sur l‘étang de Vaccarès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1315" name="Rectangle 2"/>
          <p:cNvSpPr>
            <a:spLocks noChangeArrowheads="1"/>
          </p:cNvSpPr>
          <p:nvPr/>
        </p:nvSpPr>
        <p:spPr bwMode="auto">
          <a:xfrm>
            <a:off x="7885113" y="6381750"/>
            <a:ext cx="88265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fr-FR" sz="1200" b="1">
                <a:solidFill>
                  <a:schemeClr val="bg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Roussillon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4" descr="picturecontent-pid-13ab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25" y="404813"/>
            <a:ext cx="2305050" cy="1684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3" name="Picture 2" descr="picturecontent-pid-135e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868863"/>
            <a:ext cx="2233613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4" name="Picture 2" descr="picturecontent-pid-1410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" t="2362" r="1854" b="2388"/>
          <a:stretch>
            <a:fillRect/>
          </a:stretch>
        </p:blipFill>
        <p:spPr bwMode="auto">
          <a:xfrm>
            <a:off x="6443663" y="4941888"/>
            <a:ext cx="2305050" cy="157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45" name="Picture 2" descr="picturecontent-pid-139b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04813"/>
            <a:ext cx="2160588" cy="1681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46" name="Text Box 6"/>
          <p:cNvSpPr txBox="1">
            <a:spLocks noChangeArrowheads="1"/>
          </p:cNvSpPr>
          <p:nvPr/>
        </p:nvSpPr>
        <p:spPr bwMode="auto">
          <a:xfrm>
            <a:off x="2087835" y="2708274"/>
            <a:ext cx="4896891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sz="2400" b="1" dirty="0" smtClean="0">
                <a:latin typeface="Arial" charset="0"/>
              </a:rPr>
              <a:t>PUESTAS DEL SOL MUNDIAL</a:t>
            </a:r>
            <a:endParaRPr lang="fr-FR" sz="2400" b="1" dirty="0">
              <a:latin typeface="Agency FB" pitchFamily="34" charset="0"/>
            </a:endParaRPr>
          </a:p>
          <a:p>
            <a:pPr algn="ctr"/>
            <a:r>
              <a:rPr lang="fr-FR" b="1" dirty="0">
                <a:latin typeface="Agency FB" pitchFamily="34" charset="0"/>
              </a:rPr>
              <a:t>Johann STRAUSS</a:t>
            </a:r>
          </a:p>
          <a:p>
            <a:pPr algn="ctr"/>
            <a:endParaRPr lang="fr-FR" sz="1000" b="1" dirty="0">
              <a:latin typeface="Agency FB" pitchFamily="34" charset="0"/>
            </a:endParaRPr>
          </a:p>
          <a:p>
            <a:pPr algn="ctr"/>
            <a:r>
              <a:rPr lang="fr-FR" b="1" dirty="0">
                <a:latin typeface="Agency FB" pitchFamily="34" charset="0"/>
              </a:rPr>
              <a:t>Forêts de Vienne - Valse</a:t>
            </a:r>
          </a:p>
        </p:txBody>
      </p:sp>
      <p:sp>
        <p:nvSpPr>
          <p:cNvPr id="163849" name="Text Box 9"/>
          <p:cNvSpPr txBox="1">
            <a:spLocks noChangeArrowheads="1"/>
          </p:cNvSpPr>
          <p:nvPr/>
        </p:nvSpPr>
        <p:spPr bwMode="auto">
          <a:xfrm>
            <a:off x="3492500" y="4508500"/>
            <a:ext cx="2087563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fr-FR" b="1">
                <a:latin typeface="Arial" charset="0"/>
              </a:rPr>
              <a:t>~ ~ ~ ~ ~ ~ ~ ~</a:t>
            </a:r>
          </a:p>
        </p:txBody>
      </p:sp>
    </p:spTree>
  </p:cSld>
  <p:clrMapOvr>
    <a:masterClrMapping/>
  </p:clrMapOvr>
  <p:transition spd="slow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uchers de soleil .. 11 07 2012">
  <a:themeElements>
    <a:clrScheme name="Modèle par défau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Modèle par défau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Couchers de soleil .. 11 07 2012</Template>
  <TotalTime>9</TotalTime>
  <Words>249</Words>
  <Application>Microsoft Office PowerPoint</Application>
  <PresentationFormat>Presentación en pantalla (4:3)</PresentationFormat>
  <Paragraphs>145</Paragraphs>
  <Slides>75</Slides>
  <Notes>16</Notes>
  <HiddenSlides>0</HiddenSlides>
  <MMClips>0</MMClips>
  <ScaleCrop>false</ScaleCrop>
  <HeadingPairs>
    <vt:vector size="6" baseType="variant">
      <vt:variant>
        <vt:lpstr>Fuentes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75</vt:i4>
      </vt:variant>
    </vt:vector>
  </HeadingPairs>
  <TitlesOfParts>
    <vt:vector size="91" baseType="lpstr">
      <vt:lpstr>Arial</vt:lpstr>
      <vt:lpstr>Agency FB</vt:lpstr>
      <vt:lpstr>Arial Unicode MS</vt:lpstr>
      <vt:lpstr>Times New Roman</vt:lpstr>
      <vt:lpstr>Comic Sans MS</vt:lpstr>
      <vt:lpstr>Arial Rounded MT Bold</vt:lpstr>
      <vt:lpstr>Lucida Grande</vt:lpstr>
      <vt:lpstr>ＭＳ Ｐゴシック</vt:lpstr>
      <vt:lpstr>Book Antiqua</vt:lpstr>
      <vt:lpstr>Lucida Calligraphy</vt:lpstr>
      <vt:lpstr>Webdings</vt:lpstr>
      <vt:lpstr>Isabella</vt:lpstr>
      <vt:lpstr>Bradley Hand ITC</vt:lpstr>
      <vt:lpstr>SimSun</vt:lpstr>
      <vt:lpstr>Couchers de soleil .. 11 07 2012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6</cp:revision>
  <dcterms:created xsi:type="dcterms:W3CDTF">2021-02-23T08:11:34Z</dcterms:created>
  <dcterms:modified xsi:type="dcterms:W3CDTF">2021-02-23T08:20:41Z</dcterms:modified>
</cp:coreProperties>
</file>