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8" r:id="rId34"/>
    <p:sldId id="289" r:id="rId35"/>
    <p:sldId id="287" r:id="rId36"/>
    <p:sldId id="290" r:id="rId3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51p0QYKLzM5bKkbF8YHDpg" hashData="sLF/05EueM3qDRpiFKShYgz3B0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57F8B5C4-4ED8-414F-918D-25AD2AF6A65D}" type="datetimeFigureOut">
              <a:rPr lang="fr-CA"/>
              <a:pPr/>
              <a:t>2018-04-21</a:t>
            </a:fld>
            <a:endParaRPr lang="fr-CA"/>
          </a:p>
        </p:txBody>
      </p:sp>
      <p:sp>
        <p:nvSpPr>
          <p:cNvPr id="501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180A2B7B-6A73-4477-A4E1-A28AC7F964D8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03773-BA57-4A33-979D-3DBEECEC2433}" type="datetimeFigureOut">
              <a:rPr lang="fr-CA"/>
              <a:pPr>
                <a:defRPr/>
              </a:pPr>
              <a:t>2018-04-21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DF2FF-8246-4F0B-A2F1-3A1B4F500C8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CB6BBB-52C9-4CBE-B33C-4C0875195810}" type="datetimeFigureOut">
              <a:rPr lang="fr-CA"/>
              <a:pPr>
                <a:defRPr/>
              </a:pPr>
              <a:t>2018-04-21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2D2ABC-47FC-44F7-8AD5-B08C7996D46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7D93D-95EB-4D72-A819-993E13D5FA42}" type="datetimeFigureOut">
              <a:rPr lang="fr-CA"/>
              <a:pPr>
                <a:defRPr/>
              </a:pPr>
              <a:t>2018-04-21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14251-E7A9-4F60-86B1-E74A5529864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D7D34-8C36-4395-AAF4-8577BACAD46C}" type="datetimeFigureOut">
              <a:rPr lang="fr-CA"/>
              <a:pPr>
                <a:defRPr/>
              </a:pPr>
              <a:t>2018-04-21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306D5-4B8D-478F-B015-A0965798A82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239067-BB8E-464B-8EF9-55E4FBE02D89}" type="datetimeFigureOut">
              <a:rPr lang="fr-CA"/>
              <a:pPr>
                <a:defRPr/>
              </a:pPr>
              <a:t>2018-04-21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966F5-A442-4E1F-992A-9788F4EC8F5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1B6D3-C363-4FC2-BF36-584F29074CA3}" type="datetimeFigureOut">
              <a:rPr lang="fr-CA"/>
              <a:pPr>
                <a:defRPr/>
              </a:pPr>
              <a:t>2018-04-21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BC955-616C-43DA-B281-3AA2005FED0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93C338-6643-45E0-B5CF-4430FDE9D780}" type="datetimeFigureOut">
              <a:rPr lang="fr-CA"/>
              <a:pPr>
                <a:defRPr/>
              </a:pPr>
              <a:t>2018-04-21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B0D8F3-3A28-45AB-8886-D98B7838210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E5731-C39C-43C6-82D4-DB872DB76087}" type="datetimeFigureOut">
              <a:rPr lang="fr-CA"/>
              <a:pPr>
                <a:defRPr/>
              </a:pPr>
              <a:t>2018-04-21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4CAD8-29ED-4045-A70A-59766B51C5B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1B4AC-BDC8-4D50-9611-CAE6A7A4D355}" type="datetimeFigureOut">
              <a:rPr lang="fr-CA"/>
              <a:pPr>
                <a:defRPr/>
              </a:pPr>
              <a:t>2018-04-21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A2682D-751B-4285-85E3-1294FE52C72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96D09F-181E-4C47-A24A-B3B82383318F}" type="datetimeFigureOut">
              <a:rPr lang="fr-CA"/>
              <a:pPr>
                <a:defRPr/>
              </a:pPr>
              <a:t>2018-04-21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7203E-62BD-4746-8DF8-78103261DB9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04B97-9DF6-4714-B95E-8502C883DA20}" type="datetimeFigureOut">
              <a:rPr lang="fr-CA"/>
              <a:pPr>
                <a:defRPr/>
              </a:pPr>
              <a:t>2018-04-21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6FA39-9239-4F4B-89C5-72CEFE6F60B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CAD0208-F03F-4516-8EEE-5A0BE19F5FD7}" type="datetimeFigureOut">
              <a:rPr lang="fr-CA"/>
              <a:pPr>
                <a:defRPr/>
              </a:pPr>
              <a:t>2018-04-21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753EBF2-0A19-494E-8FF4-71E8D294E97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fr-CA"/>
          </a:p>
        </p:txBody>
      </p:sp>
      <p:pic>
        <p:nvPicPr>
          <p:cNvPr id="2052" name="Image 1" descr="slide0006_image01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2428860" y="500042"/>
            <a:ext cx="4384470" cy="92333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Puestas</a:t>
            </a:r>
            <a:r>
              <a:rPr lang="fr-FR" sz="5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 de Sol</a:t>
            </a:r>
            <a:endParaRPr lang="fr-FR" sz="5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054" name="ZoneTexte 8"/>
          <p:cNvSpPr txBox="1">
            <a:spLocks noChangeArrowheads="1"/>
          </p:cNvSpPr>
          <p:nvPr/>
        </p:nvSpPr>
        <p:spPr bwMode="auto">
          <a:xfrm>
            <a:off x="7389813" y="6237288"/>
            <a:ext cx="15033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sp>
        <p:nvSpPr>
          <p:cNvPr id="2055" name="ZoneTexte 5"/>
          <p:cNvSpPr txBox="1">
            <a:spLocks noChangeArrowheads="1"/>
          </p:cNvSpPr>
          <p:nvPr/>
        </p:nvSpPr>
        <p:spPr bwMode="auto">
          <a:xfrm>
            <a:off x="107950" y="5876925"/>
            <a:ext cx="24558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Présenté par:</a:t>
            </a:r>
          </a:p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Michel</a:t>
            </a:r>
          </a:p>
        </p:txBody>
      </p:sp>
      <p:pic>
        <p:nvPicPr>
          <p:cNvPr id="2056" name="Image 6" descr="drapeau52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58888" y="6308725"/>
            <a:ext cx="576262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7" descr="muziek24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32588" y="6165850"/>
            <a:ext cx="569912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Moon river.wav">
            <a:hlinkClick r:id="" action="ppaction://media"/>
          </p:cNvPr>
          <p:cNvPicPr>
            <a:picLocks noRot="1" noChangeAspect="1"/>
          </p:cNvPicPr>
          <p:nvPr>
            <a:wavAudioFile r:embed="rId1" name="Moon river.wav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slide0042_image08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slide0014_image02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slide0029_image05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pbelulp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photo-coucher-de-soleil-qHVbsMIMQK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slide0002_image005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slide0020_image03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slide0007_image04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slide0023_image06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slide0001_image00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slide0024_image05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Sans titre 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Sans titre 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slide0053_image0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bd87583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oxbow-bend-sunrise-swa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sunset%20landscapes%20nature%20reflections%202560x1440%20wallpaper_wallpaperswa_com_5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Sans titre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Sans titre 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950" y="-80963"/>
            <a:ext cx="9432925" cy="707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Sans titre 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950" y="-80963"/>
            <a:ext cx="9359900" cy="702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reflection_lake_at_sunrise__mount_rainier_national_park__washington_u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Sans titre 1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950" y="-100013"/>
            <a:ext cx="9359900" cy="7058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ec45dce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lake-reflection-sunset-clouds-natu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950" y="-171450"/>
            <a:ext cx="9359900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950" y="-100013"/>
            <a:ext cx="9359900" cy="712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Sans tit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950" y="-100013"/>
            <a:ext cx="9359900" cy="712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Sans tit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-171450"/>
            <a:ext cx="9432925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slide0043_image11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slide0039_image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slide0006_image07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slide0033_image01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3" descr="slide0038_image04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164388" y="692150"/>
            <a:ext cx="12954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800" b="1">
                <a:solidFill>
                  <a:srgbClr val="FF00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2.77778E-7 -4.07407E-6 L -0.67726 0.57987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9" y="2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Presentación3</Template>
  <TotalTime>9</TotalTime>
  <Words>25</Words>
  <Application>Microsoft Office PowerPoint</Application>
  <PresentationFormat>Presentación en pantalla (4:3)</PresentationFormat>
  <Paragraphs>7</Paragraphs>
  <Slides>35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Presentación3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8</cp:revision>
  <dcterms:created xsi:type="dcterms:W3CDTF">2018-04-21T09:03:57Z</dcterms:created>
  <dcterms:modified xsi:type="dcterms:W3CDTF">2018-04-21T09:13:32Z</dcterms:modified>
</cp:coreProperties>
</file>