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6" r:id="rId47"/>
    <p:sldId id="307" r:id="rId48"/>
  </p:sldIdLst>
  <p:sldSz cx="9144000" cy="6858000" type="screen4x3"/>
  <p:notesSz cx="6858000" cy="9144000"/>
  <p:defaultTextStyle>
    <a:defPPr>
      <a:defRPr lang="ar-EG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HKLdbPnPn3/i24Sv0DqqjA" hashData="GPxpsJNca5/XQ1XSsI7SEvBVKY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aximized" horzBarState="maximized">
    <p:restoredLeft sz="8438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589558-769A-49B7-92B3-EF93BE5D4D20}" type="slidenum">
              <a:rPr lang="ar-EG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75850C-D092-4714-8642-2789D009AFB9}" type="slidenum">
              <a:rPr lang="ar-EG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216831-B95A-4A96-8495-F54DC180683E}" type="slidenum">
              <a:rPr lang="ar-EG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C9BDEB-F158-45CE-B145-5B39520FE9D3}" type="slidenum">
              <a:rPr lang="ar-EG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79C08-0B2C-404D-9D75-474C34FE7920}" type="slidenum">
              <a:rPr lang="ar-EG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4CDCE-7372-4F00-A876-38FECD582199}" type="slidenum">
              <a:rPr lang="ar-EG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565CE1-C3D0-4B1E-A7FC-3B4419D552E5}" type="slidenum">
              <a:rPr lang="ar-EG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D6DDB7-CEB9-4DBF-AE15-394B7523E5E3}" type="slidenum">
              <a:rPr lang="ar-EG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DD9DBD-A971-4426-B83A-4E0FABAC3365}" type="slidenum">
              <a:rPr lang="ar-EG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9E9B9-AF98-4E28-986A-36CFB9BF7CF9}" type="slidenum">
              <a:rPr lang="ar-EG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6EA9D-58CF-4006-823F-E2F57A1DBC5D}" type="slidenum">
              <a:rPr lang="ar-EG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8A6C3E61-CAFE-4C77-8CD9-41B2280B1FB5}" type="slidenum">
              <a:rPr lang="ar-EG"/>
              <a:pPr/>
              <a:t>‹Nº›</a:t>
            </a:fld>
            <a:endParaRPr lang="es-E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1428728" y="714356"/>
            <a:ext cx="7272338" cy="223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s-ES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SUNSET</a:t>
            </a:r>
          </a:p>
          <a:p>
            <a:pPr algn="ctr" rtl="0"/>
            <a:r>
              <a:rPr lang="es-ES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(PUESTA DE SOL) </a:t>
            </a:r>
            <a:endParaRPr lang="es-ES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2700000" scaled="1"/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500034" y="5000636"/>
            <a:ext cx="581819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/>
            <a:r>
              <a:rPr lang="es-ES" sz="2400" dirty="0" smtClean="0">
                <a:solidFill>
                  <a:srgbClr val="FF0000"/>
                </a:solidFill>
              </a:rPr>
              <a:t/>
            </a:r>
            <a:br>
              <a:rPr lang="es-ES" sz="2400" dirty="0" smtClean="0">
                <a:solidFill>
                  <a:srgbClr val="FF0000"/>
                </a:solidFill>
              </a:rPr>
            </a:br>
            <a:r>
              <a:rPr lang="es-ES" sz="2400" dirty="0">
                <a:solidFill>
                  <a:srgbClr val="FF0000"/>
                </a:solidFill>
              </a:rPr>
              <a:t>Avanza automáticamente cada 5 segundos.                     O haciendo clic.</a:t>
            </a:r>
            <a:endParaRPr lang="en-US" sz="2400" b="1" dirty="0">
              <a:solidFill>
                <a:srgbClr val="FF0000"/>
              </a:solidFill>
              <a:latin typeface="Adorable" pitchFamily="66" charset="0"/>
            </a:endParaRPr>
          </a:p>
        </p:txBody>
      </p:sp>
      <p:pic>
        <p:nvPicPr>
          <p:cNvPr id="3078" name="Picture 6" descr="Picture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4786322"/>
            <a:ext cx="1871663" cy="1404937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ndAc>
      <p:stSnd loop="1">
        <p:snd r:embed="rId2" name="AutumnLeaves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  <p:bldP spid="307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Tenerife, otra forma de ver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-42863"/>
            <a:ext cx="9134475" cy="694372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amanecer Santa Cruz, La Laguna"/>
          <p:cNvPicPr>
            <a:picLocks noChangeAspect="1" noChangeArrowheads="1"/>
          </p:cNvPicPr>
          <p:nvPr/>
        </p:nvPicPr>
        <p:blipFill>
          <a:blip r:embed="rId2"/>
          <a:srcRect l="3133" t="4471" r="3134" b="4471"/>
          <a:stretch>
            <a:fillRect/>
          </a:stretch>
        </p:blipFill>
        <p:spPr bwMode="auto">
          <a:xfrm>
            <a:off x="34925" y="44450"/>
            <a:ext cx="9504363" cy="7129463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inigualable,mar de nubes"/>
          <p:cNvPicPr>
            <a:picLocks noChangeAspect="1" noChangeArrowheads="1"/>
          </p:cNvPicPr>
          <p:nvPr/>
        </p:nvPicPr>
        <p:blipFill>
          <a:blip r:embed="rId2"/>
          <a:srcRect t="772" b="772"/>
          <a:stretch>
            <a:fillRect/>
          </a:stretch>
        </p:blipFill>
        <p:spPr bwMode="auto">
          <a:xfrm>
            <a:off x="-190500" y="188913"/>
            <a:ext cx="9525000" cy="64801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a"/>
          <p:cNvPicPr>
            <a:picLocks noChangeAspect="1" noChangeArrowheads="1"/>
          </p:cNvPicPr>
          <p:nvPr/>
        </p:nvPicPr>
        <p:blipFill>
          <a:blip r:embed="rId2"/>
          <a:srcRect l="3796" t="5742" r="3796" b="5742"/>
          <a:stretch>
            <a:fillRect/>
          </a:stretch>
        </p:blipFill>
        <p:spPr bwMode="auto">
          <a:xfrm>
            <a:off x="0" y="519113"/>
            <a:ext cx="9144000" cy="58197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l sol en Tf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1733550"/>
            <a:ext cx="9525000" cy="33909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osta de Adej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a"/>
          <p:cNvPicPr>
            <a:picLocks noChangeAspect="1" noChangeArrowheads="1"/>
          </p:cNvPicPr>
          <p:nvPr/>
        </p:nvPicPr>
        <p:blipFill>
          <a:blip r:embed="rId2"/>
          <a:srcRect l="2177" t="2766" r="1021" b="2734"/>
          <a:stretch>
            <a:fillRect/>
          </a:stretch>
        </p:blipFill>
        <p:spPr bwMode="auto">
          <a:xfrm>
            <a:off x="107950" y="1125538"/>
            <a:ext cx="9036050" cy="460851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063" y="1014413"/>
            <a:ext cx="8905875" cy="48291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a"/>
          <p:cNvPicPr>
            <a:picLocks noChangeAspect="1" noChangeArrowheads="1"/>
          </p:cNvPicPr>
          <p:nvPr/>
        </p:nvPicPr>
        <p:blipFill>
          <a:blip r:embed="rId2"/>
          <a:srcRect l="3133" t="4411" r="3133" b="4411"/>
          <a:stretch>
            <a:fillRect/>
          </a:stretch>
        </p:blipFill>
        <p:spPr bwMode="auto">
          <a:xfrm>
            <a:off x="107950" y="476250"/>
            <a:ext cx="8928100" cy="59055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5125"/>
            <a:ext cx="9144000" cy="59817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a"/>
          <p:cNvPicPr>
            <a:picLocks noChangeAspect="1" noChangeArrowheads="1"/>
          </p:cNvPicPr>
          <p:nvPr/>
        </p:nvPicPr>
        <p:blipFill>
          <a:blip r:embed="rId2"/>
          <a:srcRect l="3133" t="3801" r="3133" b="3801"/>
          <a:stretch>
            <a:fillRect/>
          </a:stretch>
        </p:blipFill>
        <p:spPr bwMode="auto">
          <a:xfrm>
            <a:off x="107950" y="476250"/>
            <a:ext cx="8928100" cy="59055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asi un sombre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de lado, teide"/>
          <p:cNvPicPr>
            <a:picLocks noChangeAspect="1" noChangeArrowheads="1"/>
          </p:cNvPicPr>
          <p:nvPr/>
        </p:nvPicPr>
        <p:blipFill>
          <a:blip r:embed="rId2"/>
          <a:srcRect l="2982" t="4181" r="2982" b="4181"/>
          <a:stretch>
            <a:fillRect/>
          </a:stretch>
        </p:blipFill>
        <p:spPr bwMode="auto">
          <a:xfrm>
            <a:off x="1042988" y="836613"/>
            <a:ext cx="7058025" cy="51847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0688" y="-381000"/>
            <a:ext cx="5762625" cy="7620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amanec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4713" y="0"/>
            <a:ext cx="513873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557338"/>
            <a:ext cx="8347075" cy="380841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a"/>
          <p:cNvPicPr>
            <a:picLocks noChangeAspect="1" noChangeArrowheads="1"/>
          </p:cNvPicPr>
          <p:nvPr/>
        </p:nvPicPr>
        <p:blipFill>
          <a:blip r:embed="rId2"/>
          <a:srcRect t="752" b="752"/>
          <a:stretch>
            <a:fillRect/>
          </a:stretch>
        </p:blipFill>
        <p:spPr bwMode="auto">
          <a:xfrm>
            <a:off x="-161925" y="1557338"/>
            <a:ext cx="9467850" cy="374332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muelle"/>
          <p:cNvPicPr>
            <a:picLocks noChangeAspect="1" noChangeArrowheads="1"/>
          </p:cNvPicPr>
          <p:nvPr/>
        </p:nvPicPr>
        <p:blipFill>
          <a:blip r:embed="rId2"/>
          <a:srcRect l="1891" t="2599" r="1096" b="2599"/>
          <a:stretch>
            <a:fillRect/>
          </a:stretch>
        </p:blipFill>
        <p:spPr bwMode="auto">
          <a:xfrm>
            <a:off x="250825" y="549275"/>
            <a:ext cx="8713788" cy="56165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6263"/>
            <a:ext cx="7620000" cy="57054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a"/>
          <p:cNvPicPr>
            <a:picLocks noChangeAspect="1" noChangeArrowheads="1"/>
          </p:cNvPicPr>
          <p:nvPr/>
        </p:nvPicPr>
        <p:blipFill>
          <a:blip r:embed="rId2"/>
          <a:srcRect l="717" t="784" r="717" b="784"/>
          <a:stretch>
            <a:fillRect/>
          </a:stretch>
        </p:blipFill>
        <p:spPr bwMode="auto">
          <a:xfrm>
            <a:off x="611188" y="620713"/>
            <a:ext cx="7920037" cy="5380037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a"/>
          <p:cNvPicPr>
            <a:picLocks noChangeAspect="1" noChangeArrowheads="1"/>
          </p:cNvPicPr>
          <p:nvPr/>
        </p:nvPicPr>
        <p:blipFill>
          <a:blip r:embed="rId2"/>
          <a:srcRect l="1157" t="2260" r="2040" b="1987"/>
          <a:stretch>
            <a:fillRect/>
          </a:stretch>
        </p:blipFill>
        <p:spPr bwMode="auto">
          <a:xfrm>
            <a:off x="34925" y="404813"/>
            <a:ext cx="9036050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A"/>
          <p:cNvPicPr>
            <a:picLocks noChangeAspect="1" noChangeArrowheads="1"/>
          </p:cNvPicPr>
          <p:nvPr/>
        </p:nvPicPr>
        <p:blipFill>
          <a:blip r:embed="rId2"/>
          <a:srcRect l="3418" t="4005" r="2660" b="4005"/>
          <a:stretch>
            <a:fillRect/>
          </a:stretch>
        </p:blipFill>
        <p:spPr bwMode="auto">
          <a:xfrm>
            <a:off x="34925" y="428625"/>
            <a:ext cx="9036050" cy="6096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a"/>
          <p:cNvPicPr>
            <a:picLocks noChangeAspect="1" noChangeArrowheads="1"/>
          </p:cNvPicPr>
          <p:nvPr/>
        </p:nvPicPr>
        <p:blipFill>
          <a:blip r:embed="rId2"/>
          <a:srcRect l="2246" t="2585" r="2246" b="3850"/>
          <a:stretch>
            <a:fillRect/>
          </a:stretch>
        </p:blipFill>
        <p:spPr bwMode="auto">
          <a:xfrm>
            <a:off x="34925" y="404813"/>
            <a:ext cx="9036050" cy="611981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a"/>
          <p:cNvPicPr>
            <a:picLocks noChangeAspect="1" noChangeArrowheads="1"/>
          </p:cNvPicPr>
          <p:nvPr/>
        </p:nvPicPr>
        <p:blipFill>
          <a:blip r:embed="rId2"/>
          <a:srcRect l="1181" t="1315" r="1181" b="1315"/>
          <a:stretch>
            <a:fillRect/>
          </a:stretch>
        </p:blipFill>
        <p:spPr bwMode="auto">
          <a:xfrm>
            <a:off x="34925" y="404813"/>
            <a:ext cx="9036050" cy="611981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9538"/>
            <a:ext cx="9144000" cy="6965951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549275"/>
            <a:ext cx="8424862" cy="557212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4163"/>
            <a:ext cx="9144000" cy="6148387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1938"/>
            <a:ext cx="9144000" cy="60706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620713"/>
            <a:ext cx="8202612" cy="544512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a"/>
          <p:cNvPicPr>
            <a:picLocks noChangeAspect="1" noChangeArrowheads="1"/>
          </p:cNvPicPr>
          <p:nvPr/>
        </p:nvPicPr>
        <p:blipFill>
          <a:blip r:embed="rId2"/>
          <a:srcRect t="1154" b="1154"/>
          <a:stretch>
            <a:fillRect/>
          </a:stretch>
        </p:blipFill>
        <p:spPr bwMode="auto">
          <a:xfrm>
            <a:off x="-190500" y="404813"/>
            <a:ext cx="9525000" cy="60483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079500"/>
            <a:ext cx="8785225" cy="465455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a"/>
          <p:cNvPicPr>
            <a:picLocks noChangeAspect="1" noChangeArrowheads="1"/>
          </p:cNvPicPr>
          <p:nvPr/>
        </p:nvPicPr>
        <p:blipFill>
          <a:blip r:embed="rId2"/>
          <a:srcRect l="3439" t="4301" r="3458" b="5051"/>
          <a:stretch>
            <a:fillRect/>
          </a:stretch>
        </p:blipFill>
        <p:spPr bwMode="auto">
          <a:xfrm>
            <a:off x="0" y="309563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a"/>
          <p:cNvPicPr>
            <a:picLocks noChangeAspect="1" noChangeArrowheads="1"/>
          </p:cNvPicPr>
          <p:nvPr/>
        </p:nvPicPr>
        <p:blipFill>
          <a:blip r:embed="rId2"/>
          <a:srcRect l="854" t="2043" r="854" b="2043"/>
          <a:stretch>
            <a:fillRect/>
          </a:stretch>
        </p:blipFill>
        <p:spPr bwMode="auto">
          <a:xfrm>
            <a:off x="468313" y="1052513"/>
            <a:ext cx="8135937" cy="469265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a"/>
          <p:cNvPicPr>
            <a:picLocks noChangeAspect="1" noChangeArrowheads="1"/>
          </p:cNvPicPr>
          <p:nvPr/>
        </p:nvPicPr>
        <p:blipFill>
          <a:blip r:embed="rId2"/>
          <a:srcRect l="841"/>
          <a:stretch>
            <a:fillRect/>
          </a:stretch>
        </p:blipFill>
        <p:spPr bwMode="auto">
          <a:xfrm>
            <a:off x="323850" y="571500"/>
            <a:ext cx="8424863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a"/>
          <p:cNvPicPr>
            <a:picLocks noChangeAspect="1" noChangeArrowheads="1"/>
          </p:cNvPicPr>
          <p:nvPr/>
        </p:nvPicPr>
        <p:blipFill>
          <a:blip r:embed="rId2"/>
          <a:srcRect l="688" t="700" r="688" b="700"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a"/>
          <p:cNvPicPr>
            <a:picLocks noChangeAspect="1" noChangeArrowheads="1"/>
          </p:cNvPicPr>
          <p:nvPr/>
        </p:nvPicPr>
        <p:blipFill>
          <a:blip r:embed="rId2"/>
          <a:srcRect l="1962" t="981" r="1962" b="981"/>
          <a:stretch>
            <a:fillRect/>
          </a:stretch>
        </p:blipFill>
        <p:spPr bwMode="auto">
          <a:xfrm>
            <a:off x="179388" y="457200"/>
            <a:ext cx="8785225" cy="59436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Costa del Sur"/>
          <p:cNvPicPr>
            <a:picLocks noChangeAspect="1" noChangeArrowheads="1"/>
          </p:cNvPicPr>
          <p:nvPr/>
        </p:nvPicPr>
        <p:blipFill>
          <a:blip r:embed="rId2"/>
          <a:srcRect l="2553" t="2760" r="2553" b="3932"/>
          <a:stretch>
            <a:fillRect/>
          </a:stretch>
        </p:blipFill>
        <p:spPr bwMode="auto">
          <a:xfrm>
            <a:off x="-1116013" y="115888"/>
            <a:ext cx="10260013" cy="68707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Puerto de la Cruz, noche"/>
          <p:cNvPicPr>
            <a:picLocks noChangeAspect="1" noChangeArrowheads="1"/>
          </p:cNvPicPr>
          <p:nvPr/>
        </p:nvPicPr>
        <p:blipFill>
          <a:blip r:embed="rId2"/>
          <a:srcRect l="2942" t="3355" r="2942" b="3355"/>
          <a:stretch>
            <a:fillRect/>
          </a:stretch>
        </p:blipFill>
        <p:spPr bwMode="auto">
          <a:xfrm>
            <a:off x="-1908175" y="115888"/>
            <a:ext cx="11088688" cy="69088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Puerto de la Cruz, nocturno"/>
          <p:cNvPicPr>
            <a:picLocks noChangeAspect="1" noChangeArrowheads="1"/>
          </p:cNvPicPr>
          <p:nvPr/>
        </p:nvPicPr>
        <p:blipFill>
          <a:blip r:embed="rId2"/>
          <a:srcRect l="3883" t="4411" r="3883" b="4411"/>
          <a:stretch>
            <a:fillRect/>
          </a:stretch>
        </p:blipFill>
        <p:spPr bwMode="auto">
          <a:xfrm>
            <a:off x="179388" y="476250"/>
            <a:ext cx="8785225" cy="59055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noches del puerto de la cruz"/>
          <p:cNvPicPr>
            <a:picLocks noChangeAspect="1" noChangeArrowheads="1"/>
          </p:cNvPicPr>
          <p:nvPr/>
        </p:nvPicPr>
        <p:blipFill>
          <a:blip r:embed="rId2"/>
          <a:srcRect l="6065" t="3790" r="6065" b="5991"/>
          <a:stretch>
            <a:fillRect/>
          </a:stretch>
        </p:blipFill>
        <p:spPr bwMode="auto">
          <a:xfrm>
            <a:off x="1835150" y="-71438"/>
            <a:ext cx="5473700" cy="7029451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piscina"/>
          <p:cNvPicPr>
            <a:picLocks noChangeAspect="1" noChangeArrowheads="1"/>
          </p:cNvPicPr>
          <p:nvPr/>
        </p:nvPicPr>
        <p:blipFill>
          <a:blip r:embed="rId2"/>
          <a:srcRect l="2000" t="2255" r="2000" b="2255"/>
          <a:stretch>
            <a:fillRect/>
          </a:stretch>
        </p:blipFill>
        <p:spPr bwMode="auto">
          <a:xfrm>
            <a:off x="-973138" y="-26988"/>
            <a:ext cx="10585451" cy="7002463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Peac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5"/>
            <a:ext cx="9144000" cy="6916738"/>
          </a:xfrm>
          <a:prstGeom prst="rect">
            <a:avLst/>
          </a:prstGeom>
          <a:noFill/>
        </p:spPr>
      </p:pic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4284663" y="6092825"/>
            <a:ext cx="41036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800" b="1">
                <a:solidFill>
                  <a:schemeClr val="bg1"/>
                </a:solidFill>
              </a:rPr>
              <a:t>For all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nset .. 14 09 2015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EG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EG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Sunset .. 14 09 2015</Template>
  <TotalTime>12</TotalTime>
  <Words>24</Words>
  <Application>Microsoft PowerPoint</Application>
  <PresentationFormat>Presentación en pantalla (4:3)</PresentationFormat>
  <Paragraphs>6</Paragraphs>
  <Slides>46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2" baseType="lpstr">
      <vt:lpstr>Arial</vt:lpstr>
      <vt:lpstr>Adorable</vt:lpstr>
      <vt:lpstr>Times New Roman</vt:lpstr>
      <vt:lpstr>Comic Sans MS</vt:lpstr>
      <vt:lpstr>Sunset .. 14 09 2015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9</cp:revision>
  <dcterms:created xsi:type="dcterms:W3CDTF">2018-11-04T09:13:48Z</dcterms:created>
  <dcterms:modified xsi:type="dcterms:W3CDTF">2018-11-04T09:26:48Z</dcterms:modified>
</cp:coreProperties>
</file>