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296" r:id="rId3"/>
    <p:sldId id="319" r:id="rId4"/>
    <p:sldId id="346" r:id="rId5"/>
    <p:sldId id="298" r:id="rId6"/>
    <p:sldId id="297" r:id="rId7"/>
    <p:sldId id="343" r:id="rId8"/>
    <p:sldId id="338" r:id="rId9"/>
    <p:sldId id="339" r:id="rId10"/>
    <p:sldId id="341" r:id="rId11"/>
    <p:sldId id="316" r:id="rId12"/>
    <p:sldId id="321" r:id="rId13"/>
    <p:sldId id="320" r:id="rId14"/>
    <p:sldId id="301" r:id="rId15"/>
    <p:sldId id="333" r:id="rId16"/>
    <p:sldId id="300" r:id="rId17"/>
    <p:sldId id="373" r:id="rId18"/>
    <p:sldId id="299" r:id="rId19"/>
    <p:sldId id="307" r:id="rId20"/>
    <p:sldId id="310" r:id="rId21"/>
    <p:sldId id="368" r:id="rId22"/>
    <p:sldId id="356" r:id="rId23"/>
    <p:sldId id="304" r:id="rId24"/>
    <p:sldId id="358" r:id="rId25"/>
    <p:sldId id="349" r:id="rId26"/>
    <p:sldId id="342" r:id="rId27"/>
    <p:sldId id="359" r:id="rId28"/>
    <p:sldId id="315" r:id="rId29"/>
    <p:sldId id="365" r:id="rId30"/>
    <p:sldId id="329" r:id="rId31"/>
    <p:sldId id="336" r:id="rId32"/>
    <p:sldId id="335" r:id="rId33"/>
    <p:sldId id="323" r:id="rId34"/>
    <p:sldId id="305" r:id="rId35"/>
    <p:sldId id="324" r:id="rId36"/>
    <p:sldId id="369" r:id="rId37"/>
    <p:sldId id="362" r:id="rId38"/>
    <p:sldId id="317" r:id="rId39"/>
    <p:sldId id="330" r:id="rId40"/>
    <p:sldId id="334" r:id="rId41"/>
    <p:sldId id="366" r:id="rId42"/>
    <p:sldId id="371" r:id="rId43"/>
    <p:sldId id="326" r:id="rId44"/>
    <p:sldId id="352" r:id="rId45"/>
    <p:sldId id="318" r:id="rId46"/>
    <p:sldId id="353" r:id="rId47"/>
    <p:sldId id="370" r:id="rId48"/>
    <p:sldId id="357" r:id="rId49"/>
    <p:sldId id="308" r:id="rId50"/>
    <p:sldId id="309" r:id="rId51"/>
    <p:sldId id="337" r:id="rId52"/>
    <p:sldId id="325" r:id="rId53"/>
    <p:sldId id="347" r:id="rId54"/>
    <p:sldId id="311" r:id="rId55"/>
    <p:sldId id="372" r:id="rId56"/>
    <p:sldId id="313" r:id="rId57"/>
    <p:sldId id="322" r:id="rId58"/>
    <p:sldId id="350" r:id="rId59"/>
    <p:sldId id="351" r:id="rId60"/>
    <p:sldId id="328" r:id="rId61"/>
    <p:sldId id="345" r:id="rId62"/>
    <p:sldId id="314" r:id="rId63"/>
    <p:sldId id="332" r:id="rId64"/>
    <p:sldId id="331" r:id="rId65"/>
    <p:sldId id="364" r:id="rId66"/>
    <p:sldId id="344" r:id="rId67"/>
    <p:sldId id="340" r:id="rId68"/>
    <p:sldId id="375" r:id="rId69"/>
    <p:sldId id="376" r:id="rId70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9600" b="1" kern="1200" baseline="2000">
        <a:solidFill>
          <a:srgbClr val="FFC0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Y8jgMMSfGBS/o9oxMNfsA==" hashData="V8eZzuzQ0N0UXNAg9mqMRLJtdO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F5F5F"/>
    <a:srgbClr val="66CCFF"/>
    <a:srgbClr val="663300"/>
    <a:srgbClr val="000000"/>
    <a:srgbClr val="FFFFFF"/>
    <a:srgbClr val="CCFFFF"/>
    <a:srgbClr val="FF99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413" autoAdjust="0"/>
    <p:restoredTop sz="92016" autoAdjust="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6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fld id="{03B866BF-4A68-4D50-93A2-F84D55AD14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282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eaLnBrk="1" hangingPunct="1"/>
            <a:fld id="{CC874413-D3F5-46BB-B40A-BD28A1F9538B}" type="slidenum">
              <a:rPr lang="en-US" sz="1200" smtClean="0">
                <a:solidFill>
                  <a:schemeClr val="tx1"/>
                </a:solidFill>
                <a:latin typeface="Arial" charset="0"/>
              </a:rPr>
              <a:pPr eaLnBrk="1" hangingPunct="1"/>
              <a:t>1</a:t>
            </a:fld>
            <a:endParaRPr lang="en-US" sz="120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eaLnBrk="1" hangingPunct="1"/>
            <a:fld id="{EA9357C9-5AB6-44C4-B419-1918B6D2900E}" type="slidenum">
              <a:rPr lang="en-US" sz="1200" smtClean="0">
                <a:solidFill>
                  <a:schemeClr val="tx1"/>
                </a:solidFill>
                <a:latin typeface="Arial" charset="0"/>
              </a:rPr>
              <a:pPr eaLnBrk="1" hangingPunct="1"/>
              <a:t>61</a:t>
            </a:fld>
            <a:endParaRPr lang="en-US" sz="120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de-CH" smtClean="0"/>
              <a:t>Wunderschön, nicht wahr?</a:t>
            </a:r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eaLnBrk="1" hangingPunct="1"/>
            <a:fld id="{88F8423C-8D94-4570-84C3-917350A8FFB1}" type="slidenum">
              <a:rPr lang="en-US" sz="1200" smtClean="0">
                <a:solidFill>
                  <a:schemeClr val="tx1"/>
                </a:solidFill>
                <a:latin typeface="Arial" charset="0"/>
              </a:rPr>
              <a:pPr eaLnBrk="1" hangingPunct="1"/>
              <a:t>67</a:t>
            </a:fld>
            <a:endParaRPr lang="en-US" sz="120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68EAA5-C617-4D9A-B76C-33A55A030A2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997139"/>
      </p:ext>
    </p:extLst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22CF0-7015-4C7F-8D28-4418AC0811B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566599"/>
      </p:ext>
    </p:extLst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A7ACA-4B0E-4F3E-9B12-F47B39C29F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554765"/>
      </p:ext>
    </p:extLst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D38D2-A84F-4F51-B1A9-F26BC10CD52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521178"/>
      </p:ext>
    </p:extLst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58900-A5EC-4E13-9184-8769AABC0E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439279"/>
      </p:ext>
    </p:extLst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56187-7DB1-4FBA-8F30-57CC271C61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20215"/>
      </p:ext>
    </p:extLst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AAA13-9364-4188-BEFD-00B77B44F1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512430"/>
      </p:ext>
    </p:extLst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39F66-FC47-48F0-B155-626FA2A7A6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159628"/>
      </p:ext>
    </p:extLst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E15458-002C-4C42-BD13-8C307BF589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330123"/>
      </p:ext>
    </p:extLst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2D848-E9D5-49AF-B064-A61267C650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700471"/>
      </p:ext>
    </p:extLst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59C3D-3697-4A93-A33C-9AF8324EBE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854049"/>
      </p:ext>
    </p:extLst>
  </p:cSld>
  <p:clrMapOvr>
    <a:masterClrMapping/>
  </p:clrMapOvr>
  <p:transition spd="slow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183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  <a:endParaRPr lang="en-US" smtClean="0"/>
          </a:p>
          <a:p>
            <a:pPr lvl="1"/>
            <a:r>
              <a:rPr lang="he-IL" smtClean="0"/>
              <a:t>רמה שנייה</a:t>
            </a:r>
            <a:endParaRPr lang="en-US" smtClean="0"/>
          </a:p>
          <a:p>
            <a:pPr lvl="2"/>
            <a:r>
              <a:rPr lang="he-IL" smtClean="0"/>
              <a:t>רמה שלישית</a:t>
            </a:r>
            <a:endParaRPr lang="en-US" smtClean="0"/>
          </a:p>
          <a:p>
            <a:pPr lvl="3"/>
            <a:r>
              <a:rPr lang="he-IL" smtClean="0"/>
              <a:t>רמה רביעית</a:t>
            </a:r>
            <a:endParaRPr lang="en-US" smtClean="0"/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baseline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baseline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baseline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fld id="{4E38F0F1-1C43-4239-ABFD-CE8A902EA80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 baseline="0">
              <a:solidFill>
                <a:srgbClr val="000000"/>
              </a:solidFill>
              <a:effectLst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 txBox="1">
            <a:spLocks noChangeArrowheads="1"/>
          </p:cNvSpPr>
          <p:nvPr/>
        </p:nvSpPr>
        <p:spPr>
          <a:xfrm>
            <a:off x="0" y="908050"/>
            <a:ext cx="8763000" cy="2428875"/>
          </a:xfrm>
          <a:prstGeom prst="rect">
            <a:avLst/>
          </a:prstGeom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algn="ctr" eaLnBrk="1" hangingPunct="1">
              <a:buClr>
                <a:srgbClr val="FFFFFF"/>
              </a:buClr>
            </a:pPr>
            <a:r>
              <a:rPr lang="en-GB" sz="9600" baseline="0" dirty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 (Hebrew)" charset="-79"/>
              </a:rPr>
              <a:t>LA </a:t>
            </a:r>
            <a:r>
              <a:rPr lang="en-GB" sz="9600" baseline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 (Hebrew)" charset="-79"/>
              </a:rPr>
              <a:t>LUNA</a:t>
            </a:r>
            <a:endParaRPr lang="en-GB" sz="9600" dirty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Times New Roman (Hebrew)" charset="-79"/>
            </a:endParaRPr>
          </a:p>
        </p:txBody>
      </p:sp>
    </p:spTree>
  </p:cSld>
  <p:clrMapOvr>
    <a:masterClrMapping/>
  </p:clrMapOvr>
  <p:transition spd="slow">
    <p:sndAc>
      <p:stSnd loop="1">
        <p:snd r:embed="rId3" name="Blue Mo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opernicus Crater,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0"/>
            <a:ext cx="8089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Full moon reflections by Gerri Jo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9324975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123" name="Rectangle 3" descr="moon_photos_003"/>
          <p:cNvSpPr>
            <a:spLocks noGrp="1" noChangeAspect="1" noChangeArrowheads="1"/>
          </p:cNvSpPr>
          <p:nvPr isPhoto="1"/>
        </p:nvSpPr>
        <p:spPr bwMode="auto">
          <a:xfrm>
            <a:off x="685800" y="831850"/>
            <a:ext cx="7772400" cy="51927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 b="0" baseline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6147" name="Picture 8" descr="Moon ri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Thilo Bubek: Northern Lights vs Moon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Sunset wiyh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038"/>
            <a:ext cx="9144000" cy="625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Marin Marinov: On the Moon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Moon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The moon and 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5" y="-458788"/>
            <a:ext cx="5822950" cy="799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6064250" y="2635250"/>
            <a:ext cx="282641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eaLnBrk="1" hangingPunct="1"/>
            <a:r>
              <a:rPr lang="es-ES" b="0" baseline="0" dirty="0" smtClean="0">
                <a:effectLst/>
                <a:latin typeface="Arial" charset="0"/>
              </a:rPr>
              <a:t>"El ensueño es</a:t>
            </a:r>
          </a:p>
          <a:p>
            <a:pPr eaLnBrk="1" hangingPunct="1"/>
            <a:r>
              <a:rPr lang="es-ES" b="0" baseline="0" dirty="0" smtClean="0">
                <a:effectLst/>
                <a:latin typeface="Arial" charset="0"/>
              </a:rPr>
              <a:t>   la luz de la luna</a:t>
            </a:r>
          </a:p>
          <a:p>
            <a:pPr eaLnBrk="1" hangingPunct="1"/>
            <a:r>
              <a:rPr lang="es-ES" b="0" baseline="0" dirty="0" smtClean="0">
                <a:effectLst/>
                <a:latin typeface="Arial" charset="0"/>
              </a:rPr>
              <a:t>   de pensamiento "</a:t>
            </a:r>
          </a:p>
          <a:p>
            <a:pPr eaLnBrk="1" hangingPunct="1"/>
            <a:endParaRPr lang="es-ES" b="0" baseline="0" dirty="0" smtClean="0">
              <a:effectLst/>
              <a:latin typeface="Arial" charset="0"/>
            </a:endParaRPr>
          </a:p>
          <a:p>
            <a:pPr eaLnBrk="1" hangingPunct="1"/>
            <a:r>
              <a:rPr lang="es-ES" b="0" baseline="0" dirty="0" smtClean="0">
                <a:effectLst/>
                <a:latin typeface="Arial" charset="0"/>
              </a:rPr>
              <a:t>   (Jules </a:t>
            </a:r>
            <a:r>
              <a:rPr lang="es-ES" b="0" baseline="0" dirty="0" err="1" smtClean="0">
                <a:effectLst/>
                <a:latin typeface="Arial" charset="0"/>
              </a:rPr>
              <a:t>Renard</a:t>
            </a:r>
            <a:r>
              <a:rPr lang="es-ES" b="0" baseline="0" dirty="0" smtClean="0">
                <a:effectLst/>
                <a:latin typeface="Arial" charset="0"/>
              </a:rPr>
              <a:t>)</a:t>
            </a:r>
            <a:endParaRPr lang="fr-CA" sz="1800" b="0" baseline="0" dirty="0"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Simply The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333375"/>
            <a:ext cx="9251951" cy="677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Moonlight fishing by Karlis Keis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290051" cy="689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4339" name="Rectangle 3" descr="moon_photos_00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8197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 b="0" baseline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16387" name="Picture 6" descr="The Grand Canal at Night from the Rialto Brid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Lune-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9144000" cy="625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8435" name="Rectangle 3" descr="moon_photos_005"/>
          <p:cNvSpPr>
            <a:spLocks noGrp="1" noChangeAspect="1" noChangeArrowheads="1"/>
          </p:cNvSpPr>
          <p:nvPr isPhoto="1"/>
        </p:nvSpPr>
        <p:spPr bwMode="auto">
          <a:xfrm>
            <a:off x="0" y="382588"/>
            <a:ext cx="9144000" cy="60912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 b="0" baseline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9459" name="Rectangle 3" descr="moon_photos_016"/>
          <p:cNvSpPr>
            <a:spLocks noGrp="1" noChangeAspect="1" noChangeArrowheads="1"/>
          </p:cNvSpPr>
          <p:nvPr isPhoto="1"/>
        </p:nvSpPr>
        <p:spPr bwMode="auto">
          <a:xfrm>
            <a:off x="1187450" y="44450"/>
            <a:ext cx="6913563" cy="69135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 b="0" baseline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20483" name="Rectangle 3" descr="moon_photos_020"/>
          <p:cNvSpPr>
            <a:spLocks noGrp="1" noChangeAspect="1" noChangeArrowheads="1"/>
          </p:cNvSpPr>
          <p:nvPr isPhoto="1"/>
        </p:nvSpPr>
        <p:spPr bwMode="auto">
          <a:xfrm>
            <a:off x="685800" y="839788"/>
            <a:ext cx="7772400" cy="5176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 b="0" baseline="0">
              <a:solidFill>
                <a:schemeClr val="tx1"/>
              </a:solidFill>
              <a:effectLst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339456" y="5876925"/>
            <a:ext cx="694292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0" baseline="0" dirty="0" smtClean="0">
                <a:effectLst/>
                <a:latin typeface="Arial" charset="0"/>
              </a:rPr>
              <a:t>"La amistad no es un sol, es una bonita luna que se ilumina</a:t>
            </a:r>
          </a:p>
          <a:p>
            <a:pPr algn="ctr" eaLnBrk="1" hangingPunct="1"/>
            <a:r>
              <a:rPr lang="es-ES" sz="2000" b="0" baseline="0" dirty="0" smtClean="0">
                <a:effectLst/>
                <a:latin typeface="Arial" charset="0"/>
              </a:rPr>
              <a:t>  especialmente en la tarde de la vida. "(</a:t>
            </a:r>
            <a:r>
              <a:rPr lang="es-ES" sz="2000" b="0" baseline="0" dirty="0" err="1" smtClean="0">
                <a:effectLst/>
                <a:latin typeface="Arial" charset="0"/>
              </a:rPr>
              <a:t>Anne</a:t>
            </a:r>
            <a:r>
              <a:rPr lang="es-ES" sz="2000" b="0" baseline="0" dirty="0" smtClean="0">
                <a:effectLst/>
                <a:latin typeface="Arial" charset="0"/>
              </a:rPr>
              <a:t> </a:t>
            </a:r>
            <a:r>
              <a:rPr lang="es-ES" sz="2000" b="0" baseline="0" dirty="0" err="1" smtClean="0">
                <a:effectLst/>
                <a:latin typeface="Arial" charset="0"/>
              </a:rPr>
              <a:t>Barratin</a:t>
            </a:r>
            <a:r>
              <a:rPr lang="es-ES" sz="2000" b="0" baseline="0" dirty="0" smtClean="0">
                <a:effectLst/>
                <a:latin typeface="Arial" charset="0"/>
              </a:rPr>
              <a:t>)</a:t>
            </a:r>
            <a:endParaRPr lang="fr-CA" sz="1800" b="0" baseline="0" dirty="0"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Lune-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0"/>
            <a:ext cx="9144000" cy="653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daylighting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23555" name="Rectangle 3" descr="moon_photos_011"/>
          <p:cNvSpPr>
            <a:spLocks noGrp="1" noChangeAspect="1" noChangeArrowheads="1"/>
          </p:cNvSpPr>
          <p:nvPr isPhoto="1"/>
        </p:nvSpPr>
        <p:spPr bwMode="auto">
          <a:xfrm>
            <a:off x="1893888" y="685800"/>
            <a:ext cx="5354637" cy="51196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 b="0" baseline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feel so tiny when the Moon look at 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Wulff: Moonlight Bl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800"/>
            <a:ext cx="9144000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MOONLIGHT MAGIC!!!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48" b="19751"/>
          <a:stretch>
            <a:fillRect/>
          </a:stretch>
        </p:blipFill>
        <p:spPr bwMode="auto">
          <a:xfrm>
            <a:off x="0" y="-387350"/>
            <a:ext cx="9324975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Daytime moon by Dennis Hans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8"/>
            <a:ext cx="8569325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Red full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8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Child of the n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5425"/>
            <a:ext cx="9144000" cy="656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Oval 6"/>
          <p:cNvSpPr>
            <a:spLocks noChangeArrowheads="1"/>
          </p:cNvSpPr>
          <p:nvPr/>
        </p:nvSpPr>
        <p:spPr bwMode="auto">
          <a:xfrm>
            <a:off x="5003800" y="5516563"/>
            <a:ext cx="647700" cy="6492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ECF7FA"/>
              </a:gs>
            </a:gsLst>
            <a:lin ang="5400000" scaled="1"/>
          </a:gra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s-ES" sz="1800" b="0" baseline="0"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rising of the black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Crepuscular Moonbea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403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Moon in Flori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Moonrise by vete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6694487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4819" name="Picture 6" descr="Moonlit river by Yuri-o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0"/>
            <a:ext cx="656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By the Light of the Full Moon - by Osc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588" y="-381000"/>
            <a:ext cx="5076825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Lune-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1138"/>
            <a:ext cx="9144000" cy="643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Moon-Bright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0"/>
            <a:ext cx="5686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Moonrise at Mono Lake, Califor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moonr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6056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Garden City Pier and Moon - Cliff Berins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0"/>
            <a:ext cx="9144000" cy="615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The night lighthou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088"/>
            <a:ext cx="9144000" cy="678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Oval 6"/>
          <p:cNvSpPr>
            <a:spLocks noChangeArrowheads="1"/>
          </p:cNvSpPr>
          <p:nvPr/>
        </p:nvSpPr>
        <p:spPr bwMode="auto">
          <a:xfrm>
            <a:off x="6948488" y="1844675"/>
            <a:ext cx="503237" cy="5048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EBEB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z="2400" b="0" baseline="0">
              <a:solidFill>
                <a:srgbClr val="996600"/>
              </a:solidFill>
              <a:effectLst/>
              <a:latin typeface="Alba" pitchFamily="2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Lune-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25"/>
            <a:ext cx="9144000" cy="638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night 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0" y="4724400"/>
            <a:ext cx="91440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"La luna de día es cálida y pálida</a:t>
            </a:r>
          </a:p>
          <a:p>
            <a:pPr algn="ctr" eaLnBrk="1" hangingPunct="1"/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  Como un feliz convaleciente;</a:t>
            </a:r>
          </a:p>
          <a:p>
            <a:pPr algn="ctr" eaLnBrk="1" hangingPunct="1"/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  Tierna, ella abre sus ojos de ópalo</a:t>
            </a:r>
          </a:p>
          <a:p>
            <a:pPr algn="ctr" eaLnBrk="1" hangingPunct="1"/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  De donde desciende la suavidad del cielo. "</a:t>
            </a:r>
          </a:p>
          <a:p>
            <a:pPr algn="ctr" eaLnBrk="1" hangingPunct="1"/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 (</a:t>
            </a:r>
            <a:r>
              <a:rPr lang="es-ES" sz="2000" b="0" baseline="0" dirty="0" err="1" smtClean="0">
                <a:solidFill>
                  <a:srgbClr val="FFFF99"/>
                </a:solidFill>
                <a:effectLst/>
                <a:latin typeface="Arial" charset="0"/>
              </a:rPr>
              <a:t>Victor</a:t>
            </a:r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 Hugo)</a:t>
            </a:r>
            <a:endParaRPr lang="fr-CA" sz="1800" b="0" baseline="0" dirty="0">
              <a:solidFill>
                <a:srgbClr val="FFFF99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Ful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79375"/>
            <a:ext cx="9648826" cy="669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Moonrise: Grand Canyon --Supriyo Bhattacharya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3175"/>
            <a:ext cx="97917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Saguaro Moon~~~By~~~ Zoe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4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Lune-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50"/>
            <a:ext cx="9144000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5" descr="Moonset on Vancouver Island - Ca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0179" name="Picture 9" descr="Moon Setting at First Light, Crested Butte, Colora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1203" name="Rectangle 3" descr="moon_photos_019"/>
          <p:cNvSpPr>
            <a:spLocks noGrp="1" noChangeAspect="1" noChangeArrowheads="1"/>
          </p:cNvSpPr>
          <p:nvPr isPhoto="1"/>
        </p:nvSpPr>
        <p:spPr bwMode="auto">
          <a:xfrm>
            <a:off x="0" y="53975"/>
            <a:ext cx="9144000" cy="67484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 b="0" baseline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5" descr="The moon and stars light up Mount Everest, also known as Qomolangma, as seen from near Everest Base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324975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 descr="Harvest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492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5" descr="Moon over the Al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17463"/>
            <a:ext cx="9864725" cy="677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5299" name="Rectangle 3" descr="moon_photos_021"/>
          <p:cNvSpPr>
            <a:spLocks noGrp="1" noChangeAspect="1" noChangeArrowheads="1"/>
          </p:cNvSpPr>
          <p:nvPr isPhoto="1"/>
        </p:nvSpPr>
        <p:spPr bwMode="auto">
          <a:xfrm>
            <a:off x="1187450" y="44450"/>
            <a:ext cx="6840538" cy="68405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 b="0" baseline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5" descr="Lune-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75"/>
            <a:ext cx="9144000" cy="631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57347" name="Picture 8" descr="Night - by burlacu Iur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075"/>
            <a:ext cx="9144000" cy="679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5" descr="Moon on Costa Brava by Oscar Vall Gall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2438"/>
            <a:ext cx="9144000" cy="609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5" descr="sun_moon_star_cloud_sea_mountain_herb_all in one gl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04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Text Box 6"/>
          <p:cNvSpPr txBox="1">
            <a:spLocks noChangeArrowheads="1"/>
          </p:cNvSpPr>
          <p:nvPr/>
        </p:nvSpPr>
        <p:spPr bwMode="auto">
          <a:xfrm>
            <a:off x="1095375" y="587692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eaLnBrk="1" hangingPunct="1"/>
            <a:endParaRPr lang="fr-CA" b="0" baseline="0">
              <a:effectLst/>
            </a:endParaRP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4521200" y="5053013"/>
            <a:ext cx="18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algn="ctr" eaLnBrk="1" hangingPunct="1"/>
            <a:endParaRPr lang="fr-CA" sz="2000" b="0" baseline="0">
              <a:effectLst/>
            </a:endParaRPr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485575" y="5124450"/>
            <a:ext cx="854432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"Hay momentos doblemente melancólicos y</a:t>
            </a:r>
          </a:p>
          <a:p>
            <a:pPr algn="ctr" eaLnBrk="1" hangingPunct="1"/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  misterioso, donde nuestras mentes parecen iluminadas al mismo tiempo</a:t>
            </a:r>
          </a:p>
          <a:p>
            <a:pPr algn="ctr" eaLnBrk="1" hangingPunct="1"/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  por el sol poniente y por la luna creciente. "</a:t>
            </a:r>
          </a:p>
          <a:p>
            <a:pPr algn="ctr" eaLnBrk="1" hangingPunct="1"/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  (</a:t>
            </a:r>
            <a:r>
              <a:rPr lang="es-ES" sz="2000" b="0" baseline="0" dirty="0" err="1" smtClean="0">
                <a:solidFill>
                  <a:srgbClr val="FFFF99"/>
                </a:solidFill>
                <a:effectLst/>
                <a:latin typeface="Arial" charset="0"/>
              </a:rPr>
              <a:t>Victor</a:t>
            </a:r>
            <a:r>
              <a:rPr lang="es-ES" sz="2000" b="0" baseline="0" dirty="0" smtClean="0">
                <a:solidFill>
                  <a:srgbClr val="FFFF99"/>
                </a:solidFill>
                <a:effectLst/>
                <a:latin typeface="Arial" charset="0"/>
              </a:rPr>
              <a:t> Hugo)</a:t>
            </a:r>
            <a:endParaRPr lang="fr-CA" sz="1800" b="0" baseline="0" dirty="0">
              <a:solidFill>
                <a:srgbClr val="FFFF99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  <p:bldP spid="7168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5" descr="moonlight by the rocky river s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222250"/>
            <a:ext cx="9864725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5" descr="Full moon ris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9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5" descr="Cold Full Moon by Veneg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6450"/>
            <a:ext cx="9144000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63491" name="Picture 8" descr="Moonrise Photographer: Kreg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"/>
            <a:ext cx="91440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5" descr="To the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763"/>
            <a:ext cx="85725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5" descr="su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5" descr="Moon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-127000"/>
            <a:ext cx="8353425" cy="733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5" descr="Reaching the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Rectangle 6"/>
          <p:cNvSpPr>
            <a:spLocks noChangeArrowheads="1"/>
          </p:cNvSpPr>
          <p:nvPr/>
        </p:nvSpPr>
        <p:spPr bwMode="auto">
          <a:xfrm>
            <a:off x="4356100" y="908050"/>
            <a:ext cx="287338" cy="45370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 sz="2400" b="0" baseline="0">
              <a:solidFill>
                <a:srgbClr val="996600"/>
              </a:solidFill>
              <a:effectLst/>
              <a:latin typeface="Alba" pitchFamily="2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5" descr="Dancing in the Moonligh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8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Text Box 6"/>
          <p:cNvSpPr txBox="1">
            <a:spLocks noChangeArrowheads="1"/>
          </p:cNvSpPr>
          <p:nvPr/>
        </p:nvSpPr>
        <p:spPr bwMode="auto">
          <a:xfrm>
            <a:off x="1600200" y="5013176"/>
            <a:ext cx="19511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eaLnBrk="1" hangingPunct="1"/>
            <a:endParaRPr lang="fr-CA" sz="3200" b="0" baseline="0" dirty="0" smtClean="0">
              <a:solidFill>
                <a:schemeClr val="bg1"/>
              </a:solidFill>
              <a:effectLst/>
            </a:endParaRPr>
          </a:p>
          <a:p>
            <a:pPr eaLnBrk="1" hangingPunct="1"/>
            <a:r>
              <a:rPr lang="fr-CA" sz="3200" b="0" baseline="0" dirty="0" err="1" smtClean="0">
                <a:solidFill>
                  <a:schemeClr val="bg1"/>
                </a:solidFill>
                <a:effectLst/>
              </a:rPr>
              <a:t>Buenas</a:t>
            </a:r>
            <a:r>
              <a:rPr lang="fr-CA" sz="3200" b="0" baseline="0" dirty="0" smtClean="0">
                <a:solidFill>
                  <a:schemeClr val="bg1"/>
                </a:solidFill>
                <a:effectLst/>
              </a:rPr>
              <a:t> </a:t>
            </a:r>
            <a:r>
              <a:rPr lang="fr-CA" sz="3200" b="0" baseline="0" dirty="0" err="1" smtClean="0">
                <a:solidFill>
                  <a:schemeClr val="bg1"/>
                </a:solidFill>
                <a:effectLst/>
              </a:rPr>
              <a:t>noches</a:t>
            </a:r>
            <a:r>
              <a:rPr lang="fr-CA" sz="1800" b="0" baseline="0" dirty="0" smtClean="0">
                <a:solidFill>
                  <a:schemeClr val="bg1"/>
                </a:solidFill>
                <a:effectLst/>
              </a:rPr>
              <a:t>!</a:t>
            </a:r>
            <a:endParaRPr lang="fr-CA" sz="1800" b="0" baseline="0" dirty="0"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 txBox="1">
            <a:spLocks noChangeArrowheads="1"/>
          </p:cNvSpPr>
          <p:nvPr/>
        </p:nvSpPr>
        <p:spPr>
          <a:xfrm>
            <a:off x="0" y="981075"/>
            <a:ext cx="8763000" cy="1500188"/>
          </a:xfrm>
          <a:prstGeom prst="rect">
            <a:avLst/>
          </a:prstGeom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996600"/>
                </a:solidFill>
                <a:latin typeface="Alba" pitchFamily="2" charset="0"/>
                <a:cs typeface="Arial" charset="0"/>
              </a:defRPr>
            </a:lvl9pPr>
          </a:lstStyle>
          <a:p>
            <a:pPr algn="ctr" eaLnBrk="1" hangingPunct="1">
              <a:buClr>
                <a:srgbClr val="FFFFFF"/>
              </a:buClr>
            </a:pPr>
            <a:r>
              <a:rPr lang="en-GB" sz="9600" baseline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Times New Roman (Hebrew)" charset="-79"/>
              </a:rPr>
              <a:t>Fin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b="0" baseline="0">
              <a:solidFill>
                <a:srgbClr val="000000"/>
              </a:solidFill>
              <a:effectLst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b="0" baseline="0">
              <a:solidFill>
                <a:srgbClr val="000000"/>
              </a:solidFill>
              <a:effectLst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aseline="0">
                <a:solidFill>
                  <a:srgbClr val="000000"/>
                </a:solidFill>
                <a:effectLst/>
                <a:latin typeface="Kristen ITC" pitchFamily="66" charset="0"/>
              </a:rPr>
              <a:t>¿Te ha gustado?</a:t>
            </a:r>
            <a:r>
              <a:rPr lang="es-ES" sz="4800" b="0" baseline="0">
                <a:solidFill>
                  <a:srgbClr val="000000"/>
                </a:solidFill>
                <a:effectLst/>
                <a:latin typeface="Kristen ITC" pitchFamily="66" charset="0"/>
              </a:rPr>
              <a:t> </a:t>
            </a:r>
            <a:br>
              <a:rPr lang="es-ES" sz="4800" b="0" baseline="0">
                <a:solidFill>
                  <a:srgbClr val="000000"/>
                </a:solidFill>
                <a:effectLst/>
                <a:latin typeface="Kristen ITC" pitchFamily="66" charset="0"/>
              </a:rPr>
            </a:br>
            <a:r>
              <a:rPr lang="es-ES" sz="4400" b="0" baseline="0">
                <a:solidFill>
                  <a:srgbClr val="000000"/>
                </a:solidFill>
                <a:effectLst/>
                <a:latin typeface="Kristen ITC" pitchFamily="66" charset="0"/>
              </a:rPr>
              <a:t>Puedes ver más entrando </a:t>
            </a:r>
            <a:br>
              <a:rPr lang="es-ES" sz="4400" b="0" baseline="0">
                <a:solidFill>
                  <a:srgbClr val="000000"/>
                </a:solidFill>
                <a:effectLst/>
                <a:latin typeface="Kristen ITC" pitchFamily="66" charset="0"/>
              </a:rPr>
            </a:br>
            <a:r>
              <a:rPr lang="es-ES" sz="4400" baseline="0">
                <a:solidFill>
                  <a:srgbClr val="40F903"/>
                </a:solidFill>
                <a:effectLst/>
                <a:latin typeface="Kristen ITC" pitchFamily="66" charset="0"/>
                <a:hlinkClick r:id="rId2"/>
              </a:rPr>
              <a:t>Aquí</a:t>
            </a:r>
            <a:endParaRPr lang="es-ES" sz="4400" baseline="0">
              <a:solidFill>
                <a:srgbClr val="40F903"/>
              </a:solidFill>
              <a:effectLst/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aseline="0">
                <a:solidFill>
                  <a:srgbClr val="000000"/>
                </a:solidFill>
                <a:effectLst/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aseline="0">
                <a:solidFill>
                  <a:srgbClr val="0066FF"/>
                </a:solidFill>
                <a:effectLst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aseline="0">
              <a:solidFill>
                <a:srgbClr val="0066FF"/>
              </a:solidFill>
              <a:effectLst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cher de lune .. 17 06 2020">
  <a:themeElements>
    <a:clrScheme name="Personnalisé 60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00"/>
      </a:hlink>
      <a:folHlink>
        <a:srgbClr val="FFFF00"/>
      </a:folHlink>
    </a:clrScheme>
    <a:fontScheme name="PE29 Europa de noche">
      <a:majorFont>
        <a:latin typeface="Arial"/>
        <a:ea typeface=""/>
        <a:cs typeface="Times New Roman (Hebrew)"/>
      </a:majorFont>
      <a:minorFont>
        <a:latin typeface="Arial"/>
        <a:ea typeface=""/>
        <a:cs typeface="Times New Roman (Hebrew)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29 Europa de noch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Coucher de lune .. 17 06 2020</Template>
  <TotalTime>8</TotalTime>
  <Words>150</Words>
  <Application>Microsoft Office PowerPoint</Application>
  <PresentationFormat>Presentación en pantalla (4:3)</PresentationFormat>
  <Paragraphs>26</Paragraphs>
  <Slides>68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4" baseType="lpstr">
      <vt:lpstr>Alba</vt:lpstr>
      <vt:lpstr>Arial</vt:lpstr>
      <vt:lpstr>Times New Roman (Hebrew)</vt:lpstr>
      <vt:lpstr>Calibri</vt:lpstr>
      <vt:lpstr>Coucher de lune .. 17 06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2020-07-26T17:48:07Z</dcterms:created>
  <dcterms:modified xsi:type="dcterms:W3CDTF">2020-07-26T17:56:53Z</dcterms:modified>
</cp:coreProperties>
</file>