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83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7" r:id="rId23"/>
    <p:sldId id="275" r:id="rId24"/>
    <p:sldId id="276" r:id="rId25"/>
    <p:sldId id="278" r:id="rId26"/>
    <p:sldId id="279" r:id="rId27"/>
    <p:sldId id="280" r:id="rId28"/>
    <p:sldId id="281" r:id="rId29"/>
    <p:sldId id="282" r:id="rId30"/>
    <p:sldId id="284" r:id="rId31"/>
    <p:sldId id="285" r:id="rId32"/>
    <p:sldId id="286" r:id="rId33"/>
    <p:sldId id="287" r:id="rId34"/>
    <p:sldId id="288" r:id="rId35"/>
  </p:sldIdLst>
  <p:sldSz cx="9144000" cy="5143500" type="screen16x9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2tpGyrI0rVOxf5/niEIIug==" hashData="VpA6A8WwiNou0coIG85ukQe5G8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3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itchFamily="34" charset="0"/>
              </a:defRPr>
            </a:lvl1pPr>
          </a:lstStyle>
          <a:p>
            <a:fld id="{983992C4-6538-43AA-AF1C-53F3666BDE25}" type="datetimeFigureOut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itchFamily="34" charset="0"/>
              </a:defRPr>
            </a:lvl1pPr>
          </a:lstStyle>
          <a:p>
            <a:fld id="{79672950-206B-4A9E-938A-EAF0AFB9F3E4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3248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altLang="zh-TW" smtClean="0"/>
              <a:t>Haga clic para modificar el estilo de subtítulo del patrón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7BB8983-D8E2-43A2-8D12-2BA1E94020DC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2F0E5-1B94-4F72-8BA6-B991B16D3C7C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2880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3486C-EC13-4779-8DDC-6054917FD4F5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BF8B5-7C1F-46D7-841C-7894708BB830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5811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B134BDE-5C1E-4D06-AB99-8A95C416C8B5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DA1166-C23F-4A44-997F-6EFAE2FC2B58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5815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E16FE5-A0AF-4973-84E1-798502171E28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D7C4F-6CC4-4D40-9AA7-4F84CCC8A7B1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8701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EE46A7-F66F-4CBA-896E-6D13A2DF5B15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CCA26-AD3B-4790-B6C5-36CB1DF7746B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8830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1A55E6-25D1-4FA1-9E52-F403A8681513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7106F-F8E3-4E47-B9D9-3A91CC8AB85C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5039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7C1121-0BEB-4BB4-A9B5-5E54B96F6B35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E3009A-DEE6-4AA2-B993-5D8EBE5D02FF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4007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6EE213-8B8A-46F6-958B-6AE923C53F0F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054F8A-1143-4CFF-BA4F-54EF5044D85F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6344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altLang="zh-TW" noProof="0" smtClean="0"/>
              <a:t>Haga clic en el icono para agregar una imagen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45B371-3360-4479-BCB0-7F99CA03AFA3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015EA8-CD4D-4AB1-9234-328799D965F0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3649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9865CB-40A3-4F82-96DE-F609E6238573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00C5B-2E90-4768-BC76-5EAB8CFCD755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1949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258807-94BD-4320-B7E5-15AAFBC8F657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EE70AD-CF19-4FBE-8B3F-DA9F21F6F3FD}" type="slidenum">
              <a:rPr lang="zh-TW" altLang="en-US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2108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214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600C6E65-F4AC-45B5-A249-A877ACE51177}" type="datetime1">
              <a:rPr lang="zh-TW" altLang="es-ES"/>
              <a:pPr/>
              <a:t>2021/3/13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6991BBD4-5816-49B4-89A1-3FABD4317C8E}" type="slidenum">
              <a:rPr lang="zh-TW" altLang="en-US"/>
              <a:pPr/>
              <a:t>‹Nº›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ibc.lynxeds.com/files/pictures/egret_fight_6444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endParaRPr lang="zh-TW" altLang="en-US" smtClean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zh-TW" altLang="en-US" smtClean="0">
              <a:solidFill>
                <a:srgbClr val="FFFFFF"/>
              </a:solidFill>
            </a:endParaRPr>
          </a:p>
        </p:txBody>
      </p:sp>
      <p:pic>
        <p:nvPicPr>
          <p:cNvPr id="37890" name="Picture 2" descr="http://www.werf.org/livablecommunities/images/UDFCD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4518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5400000">
            <a:off x="7740654" y="2387084"/>
            <a:ext cx="20969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D0CF852C-549B-4BB7-A566-145CA1299071}" type="slidenum">
              <a:rPr lang="zh-TW" altLang="en-US">
                <a:solidFill>
                  <a:srgbClr val="FFFFFF"/>
                </a:solidFill>
              </a:rPr>
              <a:pPr/>
              <a:t>1</a:t>
            </a:fld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539552" y="429994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Proteger el humedal</a:t>
            </a:r>
            <a:endParaRPr lang="es-ES" dirty="0"/>
          </a:p>
        </p:txBody>
      </p:sp>
    </p:spTree>
  </p:cSld>
  <p:clrMapOvr>
    <a:masterClrMapping/>
  </p:clrMapOvr>
  <p:transition spd="slow" advTm="5787">
    <p:wipe dir="r"/>
    <p:sndAc>
      <p:stSnd loop="1">
        <p:snd r:embed="rId2" name="DIMITRI TIOMKIN-HIGH Mo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07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6626" name="Picture 2" descr="http://www.apwa.net/Images/Publications/Reporter/JurongLake-wetland%20boardwal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CC002F3-7059-4EC0-B555-078B61F6C401}" type="slidenum">
              <a:rPr lang="zh-TW" altLang="en-US">
                <a:solidFill>
                  <a:srgbClr val="FFFFFF"/>
                </a:solidFill>
              </a:rPr>
              <a:pPr/>
              <a:t>2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47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0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5602" name="Picture 2" descr="http://upload.wikimedia.org/wikipedia/commons/9/92/Wetland-marshall-county-indi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http://www.erdc.usace.army.mil/pls/erdcpub/docs/erdc/images/Wetland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75" y="0"/>
            <a:ext cx="33877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D7EFAA93-DFBD-480C-9E2B-89B8BFA2ED6F}" type="slidenum">
              <a:rPr lang="zh-TW" altLang="en-US">
                <a:solidFill>
                  <a:srgbClr val="FFFFFF"/>
                </a:solidFill>
              </a:rPr>
              <a:pPr/>
              <a:t>3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132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4578" name="Picture 2" descr="http://www.al.nrcs.usda.gov/technical/photo/wet/veg/wetland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8946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5400000">
            <a:off x="7137483" y="3296722"/>
            <a:ext cx="20969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5D70E0CA-F278-44D4-B807-C554F183FBE9}" type="slidenum">
              <a:rPr lang="zh-TW" altLang="en-US">
                <a:solidFill>
                  <a:srgbClr val="FFFFFF"/>
                </a:solidFill>
              </a:rPr>
              <a:pPr/>
              <a:t>4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55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614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3554" name="Picture 2" descr="http://fieldsportconcepts.files.wordpress.com/2011/04/columbia_wetlands_over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0"/>
            <a:ext cx="771525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16200000">
            <a:off x="136608" y="3296722"/>
            <a:ext cx="20969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AD223B70-E057-4F4D-995E-8E5753FB629D}" type="slidenum">
              <a:rPr lang="zh-TW" altLang="en-US">
                <a:solidFill>
                  <a:srgbClr val="FFFFFF"/>
                </a:solidFill>
              </a:rPr>
              <a:pPr/>
              <a:t>5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28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2530" name="Picture 2" descr="http://www.co.logan.oh.us/ILWP/franks_wetland_close_up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7"/>
          <a:stretch>
            <a:fillRect/>
          </a:stretch>
        </p:blipFill>
        <p:spPr bwMode="auto">
          <a:xfrm>
            <a:off x="0" y="0"/>
            <a:ext cx="60134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http://www.chisagoswcd.org/HawkinsonWetlandDSC017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0"/>
            <a:ext cx="307181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D12353D4-095B-4A6F-99F2-78A660977116}" type="slidenum">
              <a:rPr lang="zh-TW" altLang="en-US">
                <a:solidFill>
                  <a:srgbClr val="FFFFFF"/>
                </a:solidFill>
              </a:rPr>
              <a:pPr/>
              <a:t>6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30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819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1506" name="Picture 2" descr="http://upload.wikimedia.org/wikipedia/commons/8/81/London_wetland_centre_7790-2PM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954E67FA-4763-4C8F-9C66-DE5E081AC99B}" type="slidenum">
              <a:rPr lang="zh-TW" altLang="en-US">
                <a:solidFill>
                  <a:srgbClr val="FFFFFF"/>
                </a:solidFill>
              </a:rPr>
              <a:pPr/>
              <a:t>7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992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921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0962" name="Picture 2" descr="http://lh5.ggpht.com/_v5Mn_VFHIJw/SlZsQV7KlVE/AAAAAAAAFxE/Q35Kf5H4uyg/090621UKLondonWetlandCen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28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FA7BEC50-C243-4003-A310-AA896ABB73AC}" type="slidenum">
              <a:rPr lang="zh-TW" altLang="en-US">
                <a:solidFill>
                  <a:srgbClr val="FFFFFF"/>
                </a:solidFill>
              </a:rPr>
              <a:pPr/>
              <a:t>8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08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024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0482" name="Picture 2" descr="http://artproject4wetland.files.wordpress.com/2010/01/img_1726-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28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8840ADC6-5A6F-4DB3-A9FA-92A4B4394463}" type="slidenum">
              <a:rPr lang="zh-TW" altLang="en-US">
                <a:solidFill>
                  <a:srgbClr val="FFFFFF"/>
                </a:solidFill>
              </a:rPr>
              <a:pPr/>
              <a:t>9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43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126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9458" name="Picture 2" descr="http://www.nams.ca/MagiBlog/wp-content/uploads/2010/06/2010.06.20-Ross-Dam-wetland2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14F28BAA-1F2A-4458-A23F-1AB1CCB28B36}" type="slidenum">
              <a:rPr lang="zh-TW" altLang="en-US">
                <a:solidFill>
                  <a:srgbClr val="FFFFFF"/>
                </a:solidFill>
              </a:rPr>
              <a:pPr/>
              <a:t>10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99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229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8434" name="Picture 2" descr="http://www.pluswallpapers.com/nature/landscapes/gouldsboro-state-park-wetland-1440-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3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37746C2-1E42-419A-8080-08D35B525E2A}" type="slidenum">
              <a:rPr lang="zh-TW" altLang="en-US">
                <a:solidFill>
                  <a:srgbClr val="FFFFFF"/>
                </a:solidFill>
              </a:rPr>
              <a:pPr/>
              <a:t>11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29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331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7410" name="Picture 2" descr="http://www.ias.unt.edu/llela/assets/images/preservation/lotus_mars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0F0C580-1327-44A1-81A6-D12CF1225122}" type="slidenum">
              <a:rPr lang="zh-TW" altLang="en-US">
                <a:solidFill>
                  <a:srgbClr val="FFFFFF"/>
                </a:solidFill>
              </a:rPr>
              <a:pPr/>
              <a:t>12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50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43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4340" name="Picture 2" descr="http://www.handsontheland.org/sitedata/oumo/lgformat/wetland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FD01999E-C4E0-48D1-87BB-BEC48FCD5E52}" type="slidenum">
              <a:rPr lang="zh-TW" altLang="en-US">
                <a:solidFill>
                  <a:srgbClr val="FFFFFF"/>
                </a:solidFill>
              </a:rPr>
              <a:pPr/>
              <a:t>13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29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536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2" name="Picture 2" descr="http://www.dsd.gov.hk/EN/images/floodpreventionupload/ecological_enhancement_work02.j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168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5400000">
            <a:off x="6896719" y="3296721"/>
            <a:ext cx="21498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7A168815-FE64-490F-A430-D8BA2058C3BE}" type="slidenum">
              <a:rPr lang="zh-TW" altLang="en-US">
                <a:solidFill>
                  <a:srgbClr val="FFFFFF"/>
                </a:solidFill>
              </a:rPr>
              <a:pPr/>
              <a:t>14</a:t>
            </a:fld>
            <a:endParaRPr lang="zh-TW" alt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50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4338" name="Picture 2" descr="http://wychwoodenvironmental.com/wychwoodenvironmental.com/Photo_credits_files/Wetland%20Habit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0"/>
            <a:ext cx="77168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16200000">
            <a:off x="136607" y="3296722"/>
            <a:ext cx="20969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9B7B6E8F-4BDF-4B46-98CA-62E2C1DBAAC1}" type="slidenum">
              <a:rPr lang="zh-TW" altLang="en-US">
                <a:solidFill>
                  <a:srgbClr val="FFFFFF"/>
                </a:solidFill>
              </a:rPr>
              <a:pPr/>
              <a:t>15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32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74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3314" name="Picture 2" descr="http://red6747.pbworks.com/f/1276110370/wetland%20health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721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http://lh5.ggpht.com/_7U9rqQGau74/TOYyokAh_uE/AAAAAAAAJAY/B--nQBGaOmQ/HongKongWetlandPark201005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725" y="0"/>
            <a:ext cx="34702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0F1D6D1-3CED-412E-94C6-C61DC4D24FC5}" type="slidenum">
              <a:rPr lang="zh-TW" altLang="en-US">
                <a:solidFill>
                  <a:srgbClr val="FFFFFF"/>
                </a:solidFill>
              </a:rPr>
              <a:pPr/>
              <a:t>16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02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843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2290" name="Picture 2" descr="http://www.travelworldpp.com/wp-content/uploads/2011/03/Alaska---wetland-from-tr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7"/>
          <a:stretch>
            <a:fillRect/>
          </a:stretch>
        </p:blipFill>
        <p:spPr bwMode="auto">
          <a:xfrm>
            <a:off x="0" y="0"/>
            <a:ext cx="67151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http://www.arkoseinc.com/Cra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0"/>
            <a:ext cx="235743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5B9D4C8-C596-4256-B8FC-34B5FDDADE0C}" type="slidenum">
              <a:rPr lang="zh-TW" altLang="en-US">
                <a:solidFill>
                  <a:srgbClr val="FFFFFF"/>
                </a:solidFill>
              </a:rPr>
              <a:pPr/>
              <a:t>17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00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945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1266" name="Picture 2" descr="http://www.stevensakata.com/San%20Juan%20April%202007%201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0"/>
            <a:ext cx="7743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16200000">
            <a:off x="100412" y="3296722"/>
            <a:ext cx="2169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881F4D78-9760-4B78-82E9-FBC27B8AB903}" type="slidenum">
              <a:rPr lang="zh-TW" altLang="en-US">
                <a:solidFill>
                  <a:srgbClr val="FFFFFF"/>
                </a:solidFill>
              </a:rPr>
              <a:pPr/>
              <a:t>18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00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04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0242" name="Picture 2" descr="http://eng.plantcitygov.com/mainpictures/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803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5400000">
            <a:off x="6753844" y="3296721"/>
            <a:ext cx="21498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r>
              <a:rPr kumimoji="0" lang="en-US" altLang="zh-TW" dirty="0" smtClean="0"/>
              <a:t> 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C5CFBFEF-07DD-4C02-8EF6-502BF8104924}" type="slidenum">
              <a:rPr lang="zh-TW" altLang="en-US">
                <a:solidFill>
                  <a:srgbClr val="FFFFFF"/>
                </a:solidFill>
              </a:rPr>
              <a:pPr/>
              <a:t>19</a:t>
            </a:fld>
            <a:endParaRPr lang="zh-TW" alt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36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150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9218" name="Picture 2" descr="http://static.panoramio.com/photos/original/129800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http://www.djc.com/stories/images/20100504/TreatmentWetland_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75" y="0"/>
            <a:ext cx="7108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C402B147-F486-4E80-A48A-824704A7BEEA}" type="slidenum">
              <a:rPr lang="zh-TW" altLang="en-US">
                <a:solidFill>
                  <a:srgbClr val="FFFFFF"/>
                </a:solidFill>
              </a:rPr>
              <a:pPr/>
              <a:t>20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05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253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6146" name="Picture 2" descr="Intermediate Egret (Egretta intermedia)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http://a.imagehost.org/0988/IMGP56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0"/>
            <a:ext cx="3429000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FB5EB20-1F99-4623-A49A-3EC5FBD3658C}" type="slidenum">
              <a:rPr lang="zh-TW" altLang="en-US">
                <a:solidFill>
                  <a:srgbClr val="FFFFFF"/>
                </a:solidFill>
              </a:rPr>
              <a:pPr/>
              <a:t>21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69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355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8194" name="Picture 2" descr="http://www.realestatechannel.com/news-assets/Wyndham-Hangzhou-Xixi-Resort_Hangzhou-China_Airscape-Render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2875" y="4286250"/>
            <a:ext cx="457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es-ES" altLang="zh-TW" sz="1600" b="1" dirty="0" smtClean="0">
                <a:latin typeface="Calibri" pitchFamily="34" charset="0"/>
              </a:rPr>
              <a:t>El crecimiento de </a:t>
            </a:r>
            <a:r>
              <a:rPr kumimoji="0" lang="es-ES" altLang="zh-TW" sz="1600" b="1" dirty="0" err="1" smtClean="0">
                <a:latin typeface="Calibri" pitchFamily="34" charset="0"/>
              </a:rPr>
              <a:t>Wyndham</a:t>
            </a:r>
            <a:r>
              <a:rPr kumimoji="0" lang="es-ES" altLang="zh-TW" sz="1600" b="1" dirty="0" smtClean="0">
                <a:latin typeface="Calibri" pitchFamily="34" charset="0"/>
              </a:rPr>
              <a:t> en China continúa en el Parque Nacional de Humedales</a:t>
            </a:r>
            <a:endParaRPr kumimoji="0" lang="zh-TW" altLang="en-US" sz="1600" dirty="0">
              <a:latin typeface="Calibri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5F107CFD-B50E-46FB-8B47-7407F4AE5E35}" type="slidenum">
              <a:rPr lang="zh-TW" altLang="en-US">
                <a:solidFill>
                  <a:srgbClr val="FFFFFF"/>
                </a:solidFill>
              </a:rPr>
              <a:pPr/>
              <a:t>22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54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457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7170" name="Picture 2" descr="http://upload.wikimedia.org/wikipedia/commons/e/e3/Bayonne_wetland_park_bridge_je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5ABF6E21-99B3-49C2-B930-E082EB1DD6E4}" type="slidenum">
              <a:rPr lang="zh-TW" altLang="en-US">
                <a:solidFill>
                  <a:srgbClr val="FFFFFF"/>
                </a:solidFill>
              </a:rPr>
              <a:pPr/>
              <a:t>23</a:t>
            </a:fld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51520" y="4407201"/>
            <a:ext cx="5256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Puente del parque de los humedales de Bayona</a:t>
            </a:r>
            <a:endParaRPr lang="es-ES" dirty="0"/>
          </a:p>
        </p:txBody>
      </p:sp>
    </p:spTree>
  </p:cSld>
  <p:clrMapOvr>
    <a:masterClrMapping/>
  </p:clrMapOvr>
  <p:transition spd="slow" advTm="429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560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5122" name="Picture 2" descr="http://ela-korea.com/ela/wp-content/uploads/2010/08/04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53213" cy="545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5400000">
            <a:off x="5923043" y="3296721"/>
            <a:ext cx="20969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6A12CA5A-6D71-4B30-B425-010E8FAAA177}" type="slidenum">
              <a:rPr lang="zh-TW" altLang="en-US">
                <a:solidFill>
                  <a:srgbClr val="FFFFFF"/>
                </a:solidFill>
              </a:rPr>
              <a:pPr/>
              <a:t>24</a:t>
            </a:fld>
            <a:endParaRPr lang="zh-TW" alt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25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662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098" name="Picture 2" descr="http://sky-wallpaper.com/uploads/2010-05/green-plant-gardern-wallpaper/1273491369-I9BFU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007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http://lh4.ggpht.com/_dYK5JwnFXSs/S0hiXMM0OaE/AAAAAAAAJBc/pKwWqnSsB3Q/HongKongWetlandPark2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113" y="0"/>
            <a:ext cx="303688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E859A3AE-80FF-4B46-813B-72CDD2574AF6}" type="slidenum">
              <a:rPr lang="zh-TW" altLang="en-US">
                <a:solidFill>
                  <a:srgbClr val="FFFFFF"/>
                </a:solidFill>
              </a:rPr>
              <a:pPr/>
              <a:t>25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11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765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3074" name="Picture 2" descr="http://tantaonews.com/wp-content/uploads/2010/02/Wetla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0"/>
            <a:ext cx="772636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 rot="16200000">
            <a:off x="136606" y="3296722"/>
            <a:ext cx="20969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kumimoji="0" lang="en-US" altLang="zh-TW" dirty="0" err="1" smtClean="0"/>
              <a:t>Proteger</a:t>
            </a:r>
            <a:r>
              <a:rPr kumimoji="0" lang="en-US" altLang="zh-TW" dirty="0" smtClean="0"/>
              <a:t> el </a:t>
            </a:r>
            <a:r>
              <a:rPr kumimoji="0" lang="en-US" altLang="zh-TW" dirty="0" err="1" smtClean="0"/>
              <a:t>humedal</a:t>
            </a:r>
            <a:endParaRPr kumimoji="0" lang="zh-TW" altLang="en-US" dirty="0">
              <a:latin typeface="金梅新中楷全字體" pitchFamily="49" charset="-120"/>
              <a:ea typeface="金梅新中楷全字體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10BF1D0E-87F0-49BA-A98A-8971E4483BFE}" type="slidenum">
              <a:rPr lang="zh-TW" altLang="en-US">
                <a:solidFill>
                  <a:srgbClr val="FFFFFF"/>
                </a:solidFill>
              </a:rPr>
              <a:pPr/>
              <a:t>26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43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867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pic>
        <p:nvPicPr>
          <p:cNvPr id="2050" name="Picture 2" descr="http://upload.wikimedia.org/wikipedia/commons/6/6d/HongKongWetlandP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7228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 rot="5400000">
            <a:off x="6050689" y="3218045"/>
            <a:ext cx="21273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 dirty="0" err="1" smtClean="0">
                <a:latin typeface="Calibri" pitchFamily="34" charset="0"/>
              </a:rPr>
              <a:t>Proteger</a:t>
            </a:r>
            <a:r>
              <a:rPr kumimoji="0" lang="en-US" altLang="zh-TW" b="1" dirty="0" smtClean="0">
                <a:latin typeface="Calibri" pitchFamily="34" charset="0"/>
              </a:rPr>
              <a:t> el </a:t>
            </a:r>
            <a:r>
              <a:rPr kumimoji="0" lang="en-US" altLang="zh-TW" b="1" dirty="0" err="1" smtClean="0">
                <a:latin typeface="Calibri" pitchFamily="34" charset="0"/>
              </a:rPr>
              <a:t>humedal</a:t>
            </a:r>
            <a:endParaRPr kumimoji="0" lang="zh-TW" altLang="en-US" dirty="0">
              <a:latin typeface="Calibri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737A7E5F-E134-41CB-9981-C5338CD47C31}" type="slidenum">
              <a:rPr lang="zh-TW" altLang="en-US">
                <a:solidFill>
                  <a:srgbClr val="FFFFFF"/>
                </a:solidFill>
              </a:rPr>
              <a:pPr/>
              <a:t>27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39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96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pic>
        <p:nvPicPr>
          <p:cNvPr id="1026" name="Picture 2" descr="http://www.bustler.net/images/gallery/asla_2010_professional_awards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488" y="0"/>
            <a:ext cx="702151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 rot="16200000">
            <a:off x="850982" y="3725347"/>
            <a:ext cx="20969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dirty="0" err="1" smtClean="0">
                <a:latin typeface="Calibri" pitchFamily="34" charset="0"/>
              </a:rPr>
              <a:t>Proteger</a:t>
            </a:r>
            <a:r>
              <a:rPr kumimoji="0" lang="en-US" altLang="zh-TW" dirty="0" smtClean="0">
                <a:latin typeface="Calibri" pitchFamily="34" charset="0"/>
              </a:rPr>
              <a:t> el </a:t>
            </a:r>
            <a:r>
              <a:rPr kumimoji="0" lang="en-US" altLang="zh-TW" dirty="0" err="1" smtClean="0">
                <a:latin typeface="Calibri" pitchFamily="34" charset="0"/>
              </a:rPr>
              <a:t>humedal</a:t>
            </a:r>
            <a:endParaRPr kumimoji="0" lang="zh-TW" altLang="en-US" dirty="0">
              <a:latin typeface="Calibri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08919861-102A-457F-8466-1F5D4E82C6F6}" type="slidenum">
              <a:rPr lang="zh-TW" altLang="en-US">
                <a:solidFill>
                  <a:srgbClr val="FFFFFF"/>
                </a:solidFill>
              </a:rPr>
              <a:pPr/>
              <a:t>28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521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pic>
        <p:nvPicPr>
          <p:cNvPr id="44034" name="Picture 2" descr="http://www.dchome.net/attachments/day_090709/20090709_78478160bb180413ee5bmwJ6cOJ7RF4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19"/>
          <a:stretch/>
        </p:blipFill>
        <p:spPr bwMode="auto">
          <a:xfrm>
            <a:off x="0" y="0"/>
            <a:ext cx="607218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4" descr="http://www.dchome.net/attachments/day_090709/20090709_5615def008844058d6cefTkXIpCHxuL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61"/>
          <a:stretch/>
        </p:blipFill>
        <p:spPr bwMode="auto">
          <a:xfrm>
            <a:off x="6162675" y="0"/>
            <a:ext cx="29813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6647C6BB-9F8F-4953-BF50-43439877D7D7}" type="slidenum">
              <a:rPr lang="zh-TW" altLang="en-US">
                <a:solidFill>
                  <a:srgbClr val="FFFFFF"/>
                </a:solidFill>
              </a:rPr>
              <a:pPr/>
              <a:t>29</a:t>
            </a:fld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4083918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Proteger el humedal</a:t>
            </a:r>
            <a:endParaRPr lang="es-ES" dirty="0"/>
          </a:p>
        </p:txBody>
      </p:sp>
    </p:spTree>
  </p:cSld>
  <p:clrMapOvr>
    <a:masterClrMapping/>
  </p:clrMapOvr>
  <p:transition spd="slow" advTm="422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174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3010" name="Picture 2" descr="http://www.valleywater.org/uploadedImages/Services/HealthyCreeksEcoSystems/Projects/IMG_1994.JPG?n=25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0"/>
            <a:ext cx="550068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Picture 4" descr="http://a1.mzstatic.com/us/r30/Purple/47/46/e8/mzl.xzzwovid.320x480-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782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5ADB5826-D406-471E-8194-199CE38B8E97}" type="slidenum">
              <a:rPr lang="zh-TW" altLang="en-US">
                <a:solidFill>
                  <a:srgbClr val="FFFFFF"/>
                </a:solidFill>
              </a:rPr>
              <a:pPr/>
              <a:t>30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352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277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1986" name="Picture 2" descr="http://parks.state.co.us/SiteCollectionImages/parks/Parks/Lathrop/WetlandsRiparian_768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3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F192C706-2833-48FF-B576-1008FB8311ED}" type="slidenum">
              <a:rPr lang="zh-TW" altLang="en-US">
                <a:solidFill>
                  <a:srgbClr val="FFFFFF"/>
                </a:solidFill>
              </a:rPr>
              <a:pPr/>
              <a:t>31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438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3379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5060" name="Picture 4" descr="http://www.3dnworld.com/users/27/images/WETLAND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3357554" y="357172"/>
            <a:ext cx="189667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+mn-lt"/>
                <a:ea typeface="+mn-ea"/>
              </a:rPr>
              <a:t>The end</a:t>
            </a:r>
            <a:endParaRPr kumimoji="0" lang="zh-TW" altLang="en-U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  <a:reflection blurRad="6350" stA="60000" endA="900" endPos="58000" dir="5400000" sy="-100000" algn="bl" rotWithShape="0"/>
              </a:effectLst>
              <a:latin typeface="+mn-lt"/>
              <a:ea typeface="+mn-ea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fld id="{F5AC39DA-F83C-4400-9C6C-ABEC43E525E0}" type="slidenum">
              <a:rPr lang="zh-TW" altLang="en-US">
                <a:solidFill>
                  <a:srgbClr val="FFFFFF"/>
                </a:solidFill>
              </a:rPr>
              <a:pPr/>
              <a:t>32</a:t>
            </a:fld>
            <a:endParaRPr lang="zh-TW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1726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tèger les zones humides .. 11 05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Protèger les zones humides .. 11 05 2011</Template>
  <TotalTime>14</TotalTime>
  <Words>110</Words>
  <Application>Microsoft Office PowerPoint</Application>
  <PresentationFormat>Presentación en pantalla (16:9)</PresentationFormat>
  <Paragraphs>50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9" baseType="lpstr">
      <vt:lpstr>Calibri</vt:lpstr>
      <vt:lpstr>新細明體</vt:lpstr>
      <vt:lpstr>Arial</vt:lpstr>
      <vt:lpstr>金梅新中楷全字體</vt:lpstr>
      <vt:lpstr>Protèger les zones humides .. 11 05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11</cp:revision>
  <dcterms:created xsi:type="dcterms:W3CDTF">2021-03-13T09:15:23Z</dcterms:created>
  <dcterms:modified xsi:type="dcterms:W3CDTF">2021-03-13T09:30:03Z</dcterms:modified>
</cp:coreProperties>
</file>