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9" r:id="rId3"/>
    <p:sldId id="256" r:id="rId4"/>
    <p:sldId id="257" r:id="rId5"/>
    <p:sldId id="258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custDataLst>
    <p:tags r:id="rId18"/>
  </p:custDataLst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qnON1ngcNQNUecRptDmsqw==" hashData="Iq3WL1WTvtOLTPl9JhFyVjh9ne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gs" Target="tags/tag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4DCA69-DD15-49CD-BFCB-B055D6225898}" type="datetimeFigureOut">
              <a:rPr lang="fr-FR"/>
              <a:pPr>
                <a:defRPr/>
              </a:pPr>
              <a:t>10/02/2022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2BD190-EDD0-41D5-941D-D6BF4E30F69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0331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4A28F3-E62C-48A1-9419-4FEE64FDB297}" type="datetimeFigureOut">
              <a:rPr lang="fr-FR"/>
              <a:pPr>
                <a:defRPr/>
              </a:pPr>
              <a:t>10/02/2022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404EC6-59F9-4906-B3AD-60BAD193057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27696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49C1A1-F004-4C65-9075-B179EDCA12DC}" type="datetimeFigureOut">
              <a:rPr lang="fr-FR"/>
              <a:pPr>
                <a:defRPr/>
              </a:pPr>
              <a:t>10/02/2022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8BF845-502B-415C-93F5-AB30D746B1B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1873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B5F82F-647D-4045-ACD0-55E92FFFF615}" type="datetimeFigureOut">
              <a:rPr lang="fr-FR"/>
              <a:pPr>
                <a:defRPr/>
              </a:pPr>
              <a:t>10/02/2022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900503-F831-415A-9340-A8113771B46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31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E1E44A-5247-4446-BC59-38A2EC611B11}" type="datetimeFigureOut">
              <a:rPr lang="fr-FR"/>
              <a:pPr>
                <a:defRPr/>
              </a:pPr>
              <a:t>10/02/2022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D8EC9C-FCD4-43A9-9959-4E33848830A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819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B9E9C5-C9F6-413A-AB93-0C56E0604B83}" type="datetimeFigureOut">
              <a:rPr lang="fr-FR"/>
              <a:pPr>
                <a:defRPr/>
              </a:pPr>
              <a:t>10/02/2022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A87781-351F-42FB-A5B7-E6C71126376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82506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3DA469-2E87-4423-8826-1F165BCC788B}" type="datetimeFigureOut">
              <a:rPr lang="fr-FR"/>
              <a:pPr>
                <a:defRPr/>
              </a:pPr>
              <a:t>10/02/2022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F3350C-1423-4B25-A0CD-026D16435BB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7063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6C54D9-08F5-41EF-98CF-A36C33CC7873}" type="datetimeFigureOut">
              <a:rPr lang="fr-FR"/>
              <a:pPr>
                <a:defRPr/>
              </a:pPr>
              <a:t>10/02/2022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174315-FD44-430E-BF8F-33050BD0B3B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961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2ED77F-819D-4455-B73B-D12F49E573D0}" type="datetimeFigureOut">
              <a:rPr lang="fr-FR"/>
              <a:pPr>
                <a:defRPr/>
              </a:pPr>
              <a:t>10/02/2022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74C03-0BA9-44DF-AF87-96D5480EF58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3157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35C9C3-E811-4EC6-8D54-270D66DBC77B}" type="datetimeFigureOut">
              <a:rPr lang="fr-FR"/>
              <a:pPr>
                <a:defRPr/>
              </a:pPr>
              <a:t>10/02/2022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3D8CA7-298C-423C-9A06-8E249DCA026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5959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85504E-06D7-4E21-A17F-9A750B41BDF1}" type="datetimeFigureOut">
              <a:rPr lang="fr-FR"/>
              <a:pPr>
                <a:defRPr/>
              </a:pPr>
              <a:t>10/02/2022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39EE5-7A75-4930-9136-2DF69D022B9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95480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7687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00F331E-250C-4662-AAE2-9E47A5992B18}" type="datetimeFigureOut">
              <a:rPr lang="fr-FR"/>
              <a:pPr>
                <a:defRPr/>
              </a:pPr>
              <a:t>10/02/2022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A8CC20E-CCF2-43E8-B07C-EC7E825B12F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6.png"/><Relationship Id="rId10" Type="http://schemas.openxmlformats.org/officeDocument/2006/relationships/image" Target="../media/image1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5250"/>
            <a:ext cx="9144000" cy="549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1"/>
          <p:cNvSpPr>
            <a:spLocks noChangeArrowheads="1"/>
          </p:cNvSpPr>
          <p:nvPr/>
        </p:nvSpPr>
        <p:spPr bwMode="auto">
          <a:xfrm>
            <a:off x="0" y="44450"/>
            <a:ext cx="91440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altLang="fr-FR" sz="3200" dirty="0" smtClean="0"/>
              <a:t>Canal puente de Magdeburgo, 500 millones de euros,6 años para construirlo, 918 m. largo, Alemania</a:t>
            </a:r>
            <a:r>
              <a:rPr lang="fr-FR" altLang="fr-FR" sz="3200" dirty="0" smtClean="0"/>
              <a:t>.</a:t>
            </a:r>
            <a:endParaRPr lang="fr-FR" altLang="fr-FR" sz="3200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685800" y="44450"/>
            <a:ext cx="7772400" cy="1470025"/>
          </a:xfrm>
        </p:spPr>
        <p:txBody>
          <a:bodyPr/>
          <a:lstStyle/>
          <a:p>
            <a:r>
              <a:rPr lang="es-ES" altLang="fr-FR" dirty="0" smtClean="0"/>
              <a:t>Vista aérea de Central Park, Nueva York</a:t>
            </a:r>
            <a:endParaRPr lang="fr-FR" altLang="fr-FR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57338"/>
            <a:ext cx="9144000" cy="530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925" y="1570038"/>
            <a:ext cx="3049588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dirty="0">
                <a:latin typeface="+mj-lt"/>
                <a:cs typeface="+mn-cs"/>
              </a:rPr>
              <a:t>Mercado de teléfonos móviles de segunda mano en China</a:t>
            </a:r>
            <a:endParaRPr lang="fr-FR" sz="4000" dirty="0">
              <a:latin typeface="+mj-lt"/>
              <a:cs typeface="+mn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4513" y="0"/>
            <a:ext cx="609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ChangeArrowheads="1"/>
          </p:cNvSpPr>
          <p:nvPr/>
        </p:nvSpPr>
        <p:spPr bwMode="auto">
          <a:xfrm>
            <a:off x="34925" y="1281113"/>
            <a:ext cx="3911600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altLang="fr-FR" sz="4000" dirty="0" err="1" smtClean="0"/>
              <a:t>Liner</a:t>
            </a:r>
            <a:r>
              <a:rPr lang="es-ES" altLang="fr-FR" sz="4000" dirty="0" smtClean="0"/>
              <a:t> y remolcador</a:t>
            </a:r>
            <a:r>
              <a:rPr lang="es-ES" altLang="fr-FR" sz="4000" dirty="0" smtClean="0"/>
              <a:t>, canal </a:t>
            </a:r>
            <a:r>
              <a:rPr lang="es-ES" altLang="fr-FR" sz="4000" dirty="0" smtClean="0"/>
              <a:t>de corinto</a:t>
            </a:r>
            <a:r>
              <a:rPr lang="es-ES" altLang="fr-FR" sz="4000" dirty="0" smtClean="0"/>
              <a:t>, en </a:t>
            </a:r>
            <a:r>
              <a:rPr lang="es-ES" altLang="fr-FR" sz="4000" dirty="0" smtClean="0"/>
              <a:t>Grecia</a:t>
            </a:r>
            <a:endParaRPr lang="fr-FR" altLang="fr-FR" sz="4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6525" y="-28575"/>
            <a:ext cx="5162550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/>
          <p:cNvSpPr>
            <a:spLocks noChangeArrowheads="1"/>
          </p:cNvSpPr>
          <p:nvPr/>
        </p:nvSpPr>
        <p:spPr bwMode="auto">
          <a:xfrm>
            <a:off x="-17463" y="1377950"/>
            <a:ext cx="3754438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fr-FR" altLang="fr-FR" sz="4000" dirty="0" err="1" smtClean="0"/>
              <a:t>Como</a:t>
            </a:r>
            <a:r>
              <a:rPr lang="fr-FR" altLang="fr-FR" sz="4000" dirty="0" smtClean="0"/>
              <a:t> si </a:t>
            </a:r>
            <a:r>
              <a:rPr lang="fr-FR" altLang="fr-FR" sz="4000" dirty="0" err="1" smtClean="0"/>
              <a:t>adelante</a:t>
            </a:r>
            <a:r>
              <a:rPr lang="fr-FR" altLang="fr-FR" sz="4000" dirty="0" smtClean="0"/>
              <a:t> no </a:t>
            </a:r>
            <a:r>
              <a:rPr lang="fr-FR" altLang="fr-FR" sz="4000" dirty="0" err="1" smtClean="0"/>
              <a:t>fuera</a:t>
            </a:r>
            <a:r>
              <a:rPr lang="fr-FR" altLang="fr-FR" sz="4000" dirty="0" smtClean="0"/>
              <a:t>  </a:t>
            </a:r>
            <a:r>
              <a:rPr lang="fr-FR" altLang="fr-FR" sz="4000" dirty="0" err="1" smtClean="0"/>
              <a:t>suficiente</a:t>
            </a:r>
            <a:endParaRPr lang="fr-FR" altLang="fr-FR" sz="4000" dirty="0" smtClean="0"/>
          </a:p>
          <a:p>
            <a:pPr algn="ctr"/>
            <a:r>
              <a:rPr lang="fr-FR" altLang="fr-FR" sz="4000" dirty="0" smtClean="0"/>
              <a:t> !</a:t>
            </a:r>
            <a:r>
              <a:rPr lang="fr-FR" altLang="fr-FR" sz="4000" dirty="0" err="1" smtClean="0"/>
              <a:t>India</a:t>
            </a:r>
            <a:r>
              <a:rPr lang="fr-FR" altLang="fr-FR" sz="4000" dirty="0" smtClean="0"/>
              <a:t>!</a:t>
            </a:r>
            <a:endParaRPr lang="fr-FR" altLang="fr-FR" sz="4000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6975" y="-36513"/>
            <a:ext cx="5443538" cy="689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 noChangeArrowheads="1"/>
          </p:cNvSpPr>
          <p:nvPr/>
        </p:nvSpPr>
        <p:spPr bwMode="auto">
          <a:xfrm>
            <a:off x="966686" y="115888"/>
            <a:ext cx="721062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altLang="fr-FR" sz="4000" dirty="0" err="1" smtClean="0"/>
              <a:t>Tapete</a:t>
            </a:r>
            <a:r>
              <a:rPr lang="fr-FR" altLang="fr-FR" sz="4000" dirty="0" smtClean="0"/>
              <a:t> de flores, </a:t>
            </a:r>
            <a:r>
              <a:rPr lang="fr-FR" altLang="fr-FR" sz="4000" dirty="0" err="1" smtClean="0"/>
              <a:t>Bruselas</a:t>
            </a:r>
            <a:r>
              <a:rPr lang="fr-FR" altLang="fr-FR" sz="4000" dirty="0" smtClean="0"/>
              <a:t>, </a:t>
            </a:r>
            <a:r>
              <a:rPr lang="fr-FR" altLang="fr-FR" sz="4000" dirty="0" err="1" smtClean="0"/>
              <a:t>Bélgica</a:t>
            </a:r>
            <a:endParaRPr lang="fr-FR" altLang="fr-FR" sz="4000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881063"/>
            <a:ext cx="9180513" cy="600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ChangeArrowheads="1"/>
          </p:cNvSpPr>
          <p:nvPr/>
        </p:nvSpPr>
        <p:spPr bwMode="auto">
          <a:xfrm>
            <a:off x="0" y="1962150"/>
            <a:ext cx="3857625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fr-FR" altLang="fr-FR" sz="3600" dirty="0" err="1" smtClean="0"/>
              <a:t>Limpiadores</a:t>
            </a:r>
            <a:r>
              <a:rPr lang="fr-FR" altLang="fr-FR" sz="3600" dirty="0" smtClean="0"/>
              <a:t> de </a:t>
            </a:r>
            <a:r>
              <a:rPr lang="fr-FR" altLang="fr-FR" sz="3600" dirty="0" err="1" smtClean="0"/>
              <a:t>ventanas</a:t>
            </a:r>
            <a:r>
              <a:rPr lang="fr-FR" altLang="fr-FR" sz="3600" dirty="0" smtClean="0"/>
              <a:t> en </a:t>
            </a:r>
            <a:r>
              <a:rPr lang="fr-FR" altLang="fr-FR" sz="3600" dirty="0" err="1" smtClean="0"/>
              <a:t>Children's</a:t>
            </a:r>
            <a:r>
              <a:rPr lang="fr-FR" altLang="fr-FR" sz="3600" dirty="0" smtClean="0"/>
              <a:t> </a:t>
            </a:r>
            <a:r>
              <a:rPr lang="fr-FR" altLang="fr-FR" sz="3600" dirty="0" err="1" smtClean="0"/>
              <a:t>Hospital</a:t>
            </a:r>
            <a:r>
              <a:rPr lang="fr-FR" altLang="fr-FR" sz="3600" dirty="0" smtClean="0"/>
              <a:t> U.S.A.</a:t>
            </a:r>
            <a:endParaRPr lang="fr-FR" altLang="fr-FR" sz="3600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5" y="0"/>
            <a:ext cx="53228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/>
          <p:cNvSpPr>
            <a:spLocks noChangeArrowheads="1"/>
          </p:cNvSpPr>
          <p:nvPr/>
        </p:nvSpPr>
        <p:spPr bwMode="auto">
          <a:xfrm>
            <a:off x="2051054" y="115888"/>
            <a:ext cx="504189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altLang="fr-FR" sz="4000" dirty="0" err="1" smtClean="0"/>
              <a:t>Puente</a:t>
            </a:r>
            <a:r>
              <a:rPr lang="fr-FR" altLang="fr-FR" sz="4000" dirty="0" smtClean="0"/>
              <a:t> </a:t>
            </a:r>
            <a:r>
              <a:rPr lang="fr-FR" altLang="fr-FR" sz="4000" dirty="0" err="1" smtClean="0"/>
              <a:t>natural</a:t>
            </a:r>
            <a:r>
              <a:rPr lang="fr-FR" altLang="fr-FR" sz="4000" dirty="0" smtClean="0"/>
              <a:t> en </a:t>
            </a:r>
            <a:r>
              <a:rPr lang="fr-FR" altLang="fr-FR" sz="4000" dirty="0" err="1" smtClean="0"/>
              <a:t>India</a:t>
            </a:r>
            <a:endParaRPr lang="fr-FR" altLang="fr-FR" sz="4000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35050"/>
            <a:ext cx="9144000" cy="588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4713" y="-26988"/>
            <a:ext cx="5765800" cy="6918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41275" y="1601788"/>
            <a:ext cx="3373438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fr-FR" altLang="fr-FR" sz="4000" dirty="0" err="1" smtClean="0"/>
              <a:t>Vivir</a:t>
            </a:r>
            <a:r>
              <a:rPr lang="fr-FR" altLang="fr-FR" sz="4000" dirty="0" smtClean="0"/>
              <a:t> en </a:t>
            </a:r>
            <a:r>
              <a:rPr lang="fr-FR" altLang="fr-FR" sz="4000" dirty="0" smtClean="0"/>
              <a:t>la </a:t>
            </a:r>
            <a:r>
              <a:rPr lang="fr-FR" altLang="fr-FR" sz="4000" dirty="0" err="1" smtClean="0"/>
              <a:t>punta</a:t>
            </a:r>
            <a:endParaRPr lang="fr-FR" altLang="fr-FR" sz="4000" dirty="0"/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/>
          <p:cNvSpPr>
            <a:spLocks noChangeArrowheads="1"/>
          </p:cNvSpPr>
          <p:nvPr/>
        </p:nvSpPr>
        <p:spPr bwMode="auto">
          <a:xfrm>
            <a:off x="34925" y="1412875"/>
            <a:ext cx="3430588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altLang="fr-FR" sz="4000" dirty="0" smtClean="0"/>
              <a:t>El Peñón de </a:t>
            </a:r>
            <a:r>
              <a:rPr lang="es-ES" altLang="fr-FR" sz="4000" dirty="0" err="1" smtClean="0"/>
              <a:t>Guatapé</a:t>
            </a:r>
            <a:r>
              <a:rPr lang="es-ES" altLang="fr-FR" sz="4000" dirty="0" smtClean="0"/>
              <a:t>, 650 pies para caminar en piedra, Colombia</a:t>
            </a:r>
            <a:endParaRPr lang="fr-FR" altLang="fr-FR" sz="4000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5513" y="0"/>
            <a:ext cx="5715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/>
          <p:cNvSpPr>
            <a:spLocks noChangeArrowheads="1"/>
          </p:cNvSpPr>
          <p:nvPr/>
        </p:nvSpPr>
        <p:spPr bwMode="auto">
          <a:xfrm>
            <a:off x="34925" y="1846263"/>
            <a:ext cx="3673475" cy="255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altLang="fr-FR" sz="4000" dirty="0" smtClean="0"/>
              <a:t>Estatuas más grandes de lo que piensas, </a:t>
            </a:r>
          </a:p>
          <a:p>
            <a:pPr algn="ctr"/>
            <a:r>
              <a:rPr lang="es-ES" altLang="fr-FR" sz="4000" dirty="0" smtClean="0"/>
              <a:t>Isla de pascua</a:t>
            </a:r>
            <a:endParaRPr lang="fr-FR" altLang="fr-FR" sz="4000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-1588"/>
            <a:ext cx="5472113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/>
          <p:cNvSpPr>
            <a:spLocks noChangeArrowheads="1"/>
          </p:cNvSpPr>
          <p:nvPr/>
        </p:nvSpPr>
        <p:spPr bwMode="auto">
          <a:xfrm>
            <a:off x="3175" y="44450"/>
            <a:ext cx="914082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altLang="fr-FR" sz="4000" dirty="0" smtClean="0"/>
              <a:t>7.000 árboles plantados para formar una guitarra en una finca en Argentina</a:t>
            </a:r>
            <a:endParaRPr lang="fr-FR" altLang="fr-FR" sz="4000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1368425"/>
            <a:ext cx="9140825" cy="554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/>
          <p:cNvSpPr>
            <a:spLocks noChangeArrowheads="1"/>
          </p:cNvSpPr>
          <p:nvPr/>
        </p:nvSpPr>
        <p:spPr bwMode="auto">
          <a:xfrm>
            <a:off x="0" y="-15875"/>
            <a:ext cx="91471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altLang="fr-FR" sz="4000" dirty="0" smtClean="0"/>
              <a:t>El caballo más hermoso del mundo.</a:t>
            </a:r>
            <a:endParaRPr lang="fr-FR" altLang="fr-FR" sz="4000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708025"/>
            <a:ext cx="9163050" cy="617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/>
          <p:cNvSpPr>
            <a:spLocks noChangeArrowheads="1"/>
          </p:cNvSpPr>
          <p:nvPr/>
        </p:nvSpPr>
        <p:spPr bwMode="auto">
          <a:xfrm>
            <a:off x="0" y="57150"/>
            <a:ext cx="91440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fr-FR" altLang="fr-FR" sz="4000" dirty="0" err="1" smtClean="0"/>
              <a:t>Árbol</a:t>
            </a:r>
            <a:r>
              <a:rPr lang="fr-FR" altLang="fr-FR" sz="4000" dirty="0" smtClean="0"/>
              <a:t> de </a:t>
            </a:r>
            <a:r>
              <a:rPr lang="fr-FR" altLang="fr-FR" sz="4000" dirty="0" err="1" smtClean="0"/>
              <a:t>raíces</a:t>
            </a:r>
            <a:r>
              <a:rPr lang="fr-FR" altLang="fr-FR" sz="4000" dirty="0" smtClean="0"/>
              <a:t> de </a:t>
            </a:r>
            <a:r>
              <a:rPr lang="fr-FR" altLang="fr-FR" sz="4000" dirty="0" err="1" smtClean="0"/>
              <a:t>contrafuerte</a:t>
            </a:r>
            <a:r>
              <a:rPr lang="fr-FR" altLang="fr-FR" sz="4000" dirty="0" smtClean="0"/>
              <a:t> - Costa Rica</a:t>
            </a:r>
            <a:endParaRPr lang="fr-FR" altLang="fr-FR" sz="4000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738188"/>
            <a:ext cx="9180513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9084321721765c1e78434b475a698ad93964e1a"/>
</p:tagLst>
</file>

<file path=ppt/theme/theme1.xml><?xml version="1.0" encoding="utf-8"?>
<a:theme xmlns:a="http://schemas.openxmlformats.org/drawingml/2006/main" name="Probablemente nunca lo hayas visto.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Probablemente nunca lo hayas visto.</Template>
  <TotalTime>6</TotalTime>
  <Words>147</Words>
  <Application>Microsoft Office PowerPoint</Application>
  <PresentationFormat>Presentación en pantalla (4:3)</PresentationFormat>
  <Paragraphs>18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Probablemente nunca lo hayas visto.</vt:lpstr>
      <vt:lpstr>Diseño predeterminado</vt:lpstr>
      <vt:lpstr>Presentación de PowerPoint</vt:lpstr>
      <vt:lpstr>Vista aérea de Central Park, Nueva York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Vista aérea de Central Park, Nueva York</dc:title>
  <dc:creator>Jose Luis</dc:creator>
  <cp:lastModifiedBy>Jose Luis</cp:lastModifiedBy>
  <cp:revision>4</cp:revision>
  <dcterms:created xsi:type="dcterms:W3CDTF">2022-02-10T09:08:47Z</dcterms:created>
  <dcterms:modified xsi:type="dcterms:W3CDTF">2022-02-10T09:14:52Z</dcterms:modified>
</cp:coreProperties>
</file>