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2" r:id="rId4"/>
    <p:sldId id="265" r:id="rId5"/>
    <p:sldId id="256" r:id="rId6"/>
    <p:sldId id="264" r:id="rId7"/>
    <p:sldId id="263" r:id="rId8"/>
    <p:sldId id="257" r:id="rId9"/>
    <p:sldId id="260" r:id="rId10"/>
    <p:sldId id="266" r:id="rId11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Impact" pitchFamily="34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Impact" pitchFamily="34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Impact" pitchFamily="34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Impact" pitchFamily="34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Impact" pitchFamily="34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Impact" pitchFamily="34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Impact" pitchFamily="34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Impact" pitchFamily="34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Impact" pitchFamily="34" charset="0"/>
        <a:ea typeface="+mn-ea"/>
        <a:cs typeface="Times New Roman" pitchFamily="18" charset="0"/>
      </a:defRPr>
    </a:lvl9pPr>
  </p:defaultTextStyle>
  <p:modifyVerifier cryptProviderType="rsaFull" cryptAlgorithmClass="hash" cryptAlgorithmType="typeAny" cryptAlgorithmSid="4" spinCount="100000" saltData="IoHw1FESY2RMciBdsBOjKg==" hashData="7ih+HlI3Sj013H+ynBPF7ND85N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66FF66"/>
    <a:srgbClr val="CC3399"/>
    <a:srgbClr val="99CC00"/>
    <a:srgbClr val="008000"/>
    <a:srgbClr val="CC3300"/>
    <a:srgbClr val="CC99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79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B7B0FE-46FC-4E61-A8B4-7D0F7B672A95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72429257"/>
      </p:ext>
    </p:extLst>
  </p:cSld>
  <p:clrMapOvr>
    <a:masterClrMapping/>
  </p:clrMapOvr>
  <p:transition spd="slow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379591-8465-403D-B473-E817B7FD6226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2346906"/>
      </p:ext>
    </p:extLst>
  </p:cSld>
  <p:clrMapOvr>
    <a:masterClrMapping/>
  </p:clrMapOvr>
  <p:transition spd="slow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00C2C8-5338-41D4-8619-46C852D89A6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6989090"/>
      </p:ext>
    </p:extLst>
  </p:cSld>
  <p:clrMapOvr>
    <a:masterClrMapping/>
  </p:clrMapOvr>
  <p:transition spd="slow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758C5-E0BA-4327-ACA5-DCF5DD6DE52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6435036"/>
      </p:ext>
    </p:extLst>
  </p:cSld>
  <p:clrMapOvr>
    <a:masterClrMapping/>
  </p:clrMapOvr>
  <p:transition spd="slow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63BD21-8DD1-4104-8D6C-32EC4D5345A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49739883"/>
      </p:ext>
    </p:extLst>
  </p:cSld>
  <p:clrMapOvr>
    <a:masterClrMapping/>
  </p:clrMapOvr>
  <p:transition spd="slow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CFB6E-948C-49AF-8D6C-4A4F34D3C57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29047060"/>
      </p:ext>
    </p:extLst>
  </p:cSld>
  <p:clrMapOvr>
    <a:masterClrMapping/>
  </p:clrMapOvr>
  <p:transition spd="slow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AEC2BE-7165-4C73-8556-A5E429E75FC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10355740"/>
      </p:ext>
    </p:extLst>
  </p:cSld>
  <p:clrMapOvr>
    <a:masterClrMapping/>
  </p:clrMapOvr>
  <p:transition spd="slow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6BB45E-EFAE-4EC8-B9AE-E3F4E4B90454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86955101"/>
      </p:ext>
    </p:extLst>
  </p:cSld>
  <p:clrMapOvr>
    <a:masterClrMapping/>
  </p:clrMapOvr>
  <p:transition spd="slow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A7110-1BE3-4294-9219-714016995ED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18710033"/>
      </p:ext>
    </p:extLst>
  </p:cSld>
  <p:clrMapOvr>
    <a:masterClrMapping/>
  </p:clrMapOvr>
  <p:transition spd="slow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F303FD-A6B1-4562-AD0E-FE44854F6A29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05115849"/>
      </p:ext>
    </p:extLst>
  </p:cSld>
  <p:clrMapOvr>
    <a:masterClrMapping/>
  </p:clrMapOvr>
  <p:transition spd="slow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FBBD0-4956-444B-A6A1-8B13829C9EA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3267394"/>
      </p:ext>
    </p:extLst>
  </p:cSld>
  <p:clrMapOvr>
    <a:masterClrMapping/>
  </p:clrMapOvr>
  <p:transition spd="slow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225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A5CBC61D-1EFA-4E43-BFAF-001070605909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jardin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##Blaves lila mueve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05513"/>
            <a:ext cx="1116013" cy="85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WordArt 7"/>
          <p:cNvSpPr>
            <a:spLocks noChangeArrowheads="1" noChangeShapeType="1" noTextEdit="1"/>
          </p:cNvSpPr>
          <p:nvPr/>
        </p:nvSpPr>
        <p:spPr bwMode="auto">
          <a:xfrm>
            <a:off x="611188" y="1484313"/>
            <a:ext cx="8064500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38100">
                  <a:solidFill>
                    <a:srgbClr val="6666FF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PRIMAVERA DE LA VIDA </a:t>
            </a:r>
          </a:p>
        </p:txBody>
      </p:sp>
    </p:spTree>
  </p:cSld>
  <p:clrMapOvr>
    <a:masterClrMapping/>
  </p:clrMapOvr>
  <p:transition spd="slow">
    <p:pull dir="ru"/>
    <p:sndAc>
      <p:stSnd loop="1">
        <p:snd r:embed="rId2" name="Nine lives of innoce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jardin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##Blaves lila mueve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05513"/>
            <a:ext cx="1116013" cy="85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1331913" y="908050"/>
            <a:ext cx="6769100" cy="22875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>
                <a:solidFill>
                  <a:schemeClr val="bg1"/>
                </a:solidFill>
              </a:rPr>
              <a:t>Mientras haya en el mundo primavera, habrá poesía.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932363" y="4724400"/>
            <a:ext cx="3168650" cy="9461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Comic Sans MS" pitchFamily="66" charset="0"/>
              </a:rPr>
              <a:t>Gustavo Adolfo Bécquer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/>
      <p:bldP spid="82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jardin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6237288"/>
            <a:ext cx="900113" cy="457200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">
              <a:latin typeface="Times New Roman" pitchFamily="18" charset="0"/>
            </a:endParaRPr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7720013" y="30892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">
              <a:latin typeface="Times New Roman" pitchFamily="18" charset="0"/>
            </a:endParaRPr>
          </a:p>
        </p:txBody>
      </p:sp>
      <p:pic>
        <p:nvPicPr>
          <p:cNvPr id="11282" name="Picture 18" descr="##Blaves lila mueve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0400"/>
            <a:ext cx="118745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971550" y="1196975"/>
            <a:ext cx="7200900" cy="22875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008000"/>
                </a:solidFill>
              </a:rPr>
              <a:t>Podrán cortar todas las flores, pero no podrán detener la primavera.</a:t>
            </a:r>
          </a:p>
        </p:txBody>
      </p:sp>
      <p:sp>
        <p:nvSpPr>
          <p:cNvPr id="11284" name="Text Box 20"/>
          <p:cNvSpPr txBox="1">
            <a:spLocks noChangeArrowheads="1"/>
          </p:cNvSpPr>
          <p:nvPr/>
        </p:nvSpPr>
        <p:spPr bwMode="auto">
          <a:xfrm>
            <a:off x="4787900" y="4652963"/>
            <a:ext cx="37449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latin typeface="Comic Sans MS" pitchFamily="66" charset="0"/>
              </a:rPr>
              <a:t>Pablo Neruda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3" grpId="0"/>
      <p:bldP spid="1128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jardi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##Blaves lila mueve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73738"/>
            <a:ext cx="1116013" cy="108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900113" y="981075"/>
            <a:ext cx="7416800" cy="22875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>
                <a:solidFill>
                  <a:schemeClr val="bg1"/>
                </a:solidFill>
              </a:rPr>
              <a:t>El verdor de la primavera nos recuerda que la vida es una llamada a la esperanza.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4859338" y="4581525"/>
            <a:ext cx="3241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latin typeface="Comic Sans MS" pitchFamily="66" charset="0"/>
              </a:rPr>
              <a:t>Abel Pérez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jardin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##Blaves lila mueve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05513"/>
            <a:ext cx="1116013" cy="85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684213" y="765175"/>
            <a:ext cx="7848600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>
                <a:solidFill>
                  <a:schemeClr val="bg1"/>
                </a:solidFill>
              </a:rPr>
              <a:t>“¡ Viva la primavera ! porque nos recuerda que la naturaleza aún tiene esperanza en la humanidad”.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5219700" y="4868863"/>
            <a:ext cx="2736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latin typeface="Comic Sans MS" pitchFamily="66" charset="0"/>
              </a:rPr>
              <a:t>Abel Pérez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  <p:bldP spid="102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jardin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##Blaves lila mueve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0413"/>
            <a:ext cx="1331913" cy="101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84213" y="620713"/>
            <a:ext cx="7921625" cy="30194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CC3399"/>
                </a:solidFill>
              </a:rPr>
              <a:t>El sabor de la primavera,  que es el sabor de la vida, mitiga la amargura de los malos momentos.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219700" y="4581525"/>
            <a:ext cx="3168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latin typeface="Comic Sans MS" pitchFamily="66" charset="0"/>
              </a:rPr>
              <a:t>Abel Pérez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jardi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##Blaves lila mueve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95975"/>
            <a:ext cx="1258888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55650" y="836613"/>
            <a:ext cx="7704138" cy="22875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>
                <a:solidFill>
                  <a:srgbClr val="008000"/>
                </a:solidFill>
              </a:rPr>
              <a:t>El verdor de la primavera nos recuerda que la vida es una llamada a la esperanza.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5003800" y="4437063"/>
            <a:ext cx="32400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Rafael Lasso de la Vega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30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jardin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144000" cy="68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##Blaves lila mueve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95975"/>
            <a:ext cx="1258888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WordArt 9"/>
          <p:cNvSpPr>
            <a:spLocks noChangeArrowheads="1" noChangeShapeType="1" noTextEdit="1"/>
          </p:cNvSpPr>
          <p:nvPr/>
        </p:nvSpPr>
        <p:spPr bwMode="auto">
          <a:xfrm>
            <a:off x="2700338" y="1989138"/>
            <a:ext cx="7235825" cy="34559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6600" kern="10">
                <a:ln w="9525">
                  <a:round/>
                  <a:headEnd/>
                  <a:tailEnd/>
                </a:ln>
                <a:solidFill>
                  <a:srgbClr val="66FF66">
                    <a:alpha val="49001"/>
                  </a:srgbClr>
                </a:solidFill>
                <a:latin typeface="Impact"/>
              </a:rPr>
              <a:t>FELIZ  PRIMAVERA  </a:t>
            </a:r>
          </a:p>
          <a:p>
            <a:pPr algn="ctr"/>
            <a:r>
              <a:rPr lang="es-ES" sz="6600" kern="10">
                <a:ln w="9525">
                  <a:round/>
                  <a:headEnd/>
                  <a:tailEnd/>
                </a:ln>
                <a:solidFill>
                  <a:srgbClr val="66FF66">
                    <a:alpha val="49001"/>
                  </a:srgbClr>
                </a:solidFill>
                <a:latin typeface="Impact"/>
              </a:rPr>
              <a:t>DE  LA  VIDA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3563938" y="5445125"/>
            <a:ext cx="4103687" cy="8223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/>
              <a:t>PORQUE CADA DIA ES PRIMAVERA EN EL CORAZÓN</a:t>
            </a:r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animBg="1"/>
      <p:bldP spid="61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912">
  <a:themeElements>
    <a:clrScheme name="PRIMAVERA DE LA VID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IMAVERA DE LA VID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IMAVERA DE LA VID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IMAVERA DE LA VID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IMAVERA DE LA VID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IMAVERA DE LA VID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IMAVERA DE LA VID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IMAVERA DE LA VID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IMAVERA DE LA VID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pp2912</Template>
  <TotalTime>2</TotalTime>
  <Words>147</Words>
  <Application>Microsoft Office PowerPoint</Application>
  <PresentationFormat>Presentación en pantalla (4:3)</PresentationFormat>
  <Paragraphs>18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Times New Roman</vt:lpstr>
      <vt:lpstr>Impact</vt:lpstr>
      <vt:lpstr>Comic Sans MS</vt:lpstr>
      <vt:lpstr>pp2912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-</dc:subject>
  <dc:creator>Jose Luis</dc:creator>
  <dc:description>--</dc:description>
  <cp:lastModifiedBy>Jose Luis</cp:lastModifiedBy>
  <cp:revision>2</cp:revision>
  <dcterms:created xsi:type="dcterms:W3CDTF">2020-03-20T10:55:37Z</dcterms:created>
  <dcterms:modified xsi:type="dcterms:W3CDTF">2020-03-20T10:58:23Z</dcterms:modified>
  <cp:category>-</cp:category>
</cp:coreProperties>
</file>