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2" r:id="rId3"/>
    <p:sldId id="258" r:id="rId4"/>
    <p:sldId id="259" r:id="rId5"/>
    <p:sldId id="263" r:id="rId6"/>
    <p:sldId id="265" r:id="rId7"/>
    <p:sldId id="271" r:id="rId8"/>
    <p:sldId id="274" r:id="rId9"/>
    <p:sldId id="275" r:id="rId10"/>
    <p:sldId id="276" r:id="rId11"/>
    <p:sldId id="278" r:id="rId12"/>
    <p:sldId id="280" r:id="rId13"/>
    <p:sldId id="287" r:id="rId14"/>
    <p:sldId id="272" r:id="rId15"/>
    <p:sldId id="283" r:id="rId16"/>
    <p:sldId id="289" r:id="rId17"/>
    <p:sldId id="286" r:id="rId18"/>
    <p:sldId id="290" r:id="rId19"/>
    <p:sldId id="294" r:id="rId20"/>
    <p:sldId id="295" r:id="rId21"/>
    <p:sldId id="296" r:id="rId22"/>
    <p:sldId id="303" r:id="rId23"/>
    <p:sldId id="309" r:id="rId24"/>
    <p:sldId id="319" r:id="rId25"/>
    <p:sldId id="313" r:id="rId26"/>
    <p:sldId id="322" r:id="rId27"/>
    <p:sldId id="323" r:id="rId28"/>
    <p:sldId id="315" r:id="rId29"/>
    <p:sldId id="292" r:id="rId30"/>
    <p:sldId id="310" r:id="rId31"/>
    <p:sldId id="324" r:id="rId32"/>
  </p:sldIdLst>
  <p:sldSz cx="9144000" cy="5943600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fuaSKoOzZUO1GTDZF1GiQ==" hashData="9+CPSV+KwtWQc3SXpQIv6Tsh8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06" y="-78"/>
      </p:cViewPr>
      <p:guideLst>
        <p:guide orient="horz" pos="187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846263"/>
            <a:ext cx="7772400" cy="1274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368675"/>
            <a:ext cx="6400800" cy="15176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228BA9-A018-4FE5-B02D-BE02FB245AE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735F6-5A33-46CB-A991-68C7ED59E1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819525"/>
            <a:ext cx="7772400" cy="11795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19363"/>
            <a:ext cx="7772400" cy="130016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AD97F-24DF-4667-B0D4-F97B02A8D5D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87475"/>
            <a:ext cx="4038600" cy="3921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87475"/>
            <a:ext cx="4038600" cy="3921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F93FD-71F3-4E35-9327-E84E5E8059A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0325"/>
            <a:ext cx="4040188" cy="554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84363"/>
            <a:ext cx="4040188" cy="34242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330325"/>
            <a:ext cx="4041775" cy="554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84363"/>
            <a:ext cx="4041775" cy="34242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55DD5-1563-43B8-AD33-345D4BAA4FF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FD9BA-4101-483A-B52F-3C76E63B426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34DA1-7904-431E-AA32-47741A9551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36538"/>
            <a:ext cx="3008313" cy="1006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36538"/>
            <a:ext cx="5111750" cy="5072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243013"/>
            <a:ext cx="3008313" cy="4065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E3CF0-73FB-4F7A-AF89-5936F6C5D56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160838"/>
            <a:ext cx="5486400" cy="490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31813"/>
            <a:ext cx="5486400" cy="3565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651375"/>
            <a:ext cx="5486400" cy="6985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41F24-E8C3-4C7B-9E52-DF85AD12C78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04BEC-55A0-40F0-8404-A50C67B2ED0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0704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0704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BBB84-5B13-4364-9A92-2F97DEE4F84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846369"/>
            <a:ext cx="7772400" cy="127402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368040"/>
            <a:ext cx="6400800" cy="151892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42139-E1FB-48A7-9B2E-4B0A9DF098D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8125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87475"/>
            <a:ext cx="82296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411788"/>
            <a:ext cx="2133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411788"/>
            <a:ext cx="2895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411788"/>
            <a:ext cx="2133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2ECA4B-41DE-46E4-A098-B8909EDF402E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802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86841"/>
            <a:ext cx="8229600" cy="3922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412528"/>
            <a:ext cx="2133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412528"/>
            <a:ext cx="2895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412528"/>
            <a:ext cx="2133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04C590-84DD-48ED-A6B2-F4B780F32B4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gif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gif"/><Relationship Id="rId4" Type="http://schemas.openxmlformats.org/officeDocument/2006/relationships/image" Target="../media/image67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 descr="cafe-sambal-miami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4000" contrast="4000"/>
            </a:blip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9396" name="WordArt 4"/>
          <p:cNvSpPr>
            <a:spLocks noChangeArrowheads="1" noChangeShapeType="1" noTextEdit="1"/>
          </p:cNvSpPr>
          <p:nvPr/>
        </p:nvSpPr>
        <p:spPr bwMode="auto">
          <a:xfrm>
            <a:off x="3886200" y="228600"/>
            <a:ext cx="423862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4000" b="1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Harrington"/>
              </a:rPr>
              <a:t>Pour</a:t>
            </a:r>
            <a:r>
              <a:rPr lang="es-ES" sz="40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Harrington"/>
              </a:rPr>
              <a:t>  </a:t>
            </a:r>
            <a:r>
              <a:rPr lang="es-ES" sz="4000" b="1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Harrington"/>
              </a:rPr>
              <a:t>tous</a:t>
            </a:r>
            <a:r>
              <a:rPr lang="es-ES" sz="40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Harrington"/>
              </a:rPr>
              <a:t>  les  </a:t>
            </a:r>
            <a:r>
              <a:rPr lang="es-ES" sz="4000" b="1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Harrington"/>
              </a:rPr>
              <a:t>goûts</a:t>
            </a:r>
            <a:r>
              <a:rPr lang="es-ES" sz="40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Harrington"/>
              </a:rPr>
              <a:t> </a:t>
            </a:r>
          </a:p>
        </p:txBody>
      </p:sp>
      <p:pic>
        <p:nvPicPr>
          <p:cNvPr id="5939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anni - Truth of Touch - Flash of Color - Full Track HD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38800"/>
            <a:ext cx="304800" cy="304800"/>
          </a:xfrm>
          <a:prstGeom prst="rect">
            <a:avLst/>
          </a:prstGeom>
          <a:noFill/>
        </p:spPr>
      </p:pic>
      <p:pic>
        <p:nvPicPr>
          <p:cNvPr id="59398" name="Picture 6" descr="cocktai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3276600"/>
            <a:ext cx="877888" cy="2141538"/>
          </a:xfrm>
          <a:prstGeom prst="rect">
            <a:avLst/>
          </a:prstGeom>
          <a:noFill/>
        </p:spPr>
      </p:pic>
      <p:pic>
        <p:nvPicPr>
          <p:cNvPr id="59399" name="Picture 7" descr="gif_17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4489450"/>
            <a:ext cx="731838" cy="1454150"/>
          </a:xfrm>
          <a:prstGeom prst="rect">
            <a:avLst/>
          </a:prstGeom>
          <a:noFill/>
        </p:spPr>
      </p:pic>
      <p:pic>
        <p:nvPicPr>
          <p:cNvPr id="59400" name="Picture 8" descr="gif_17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4724400"/>
            <a:ext cx="658813" cy="882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9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7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1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397"/>
                </p:tgtEl>
              </p:cMediaNode>
            </p:audio>
          </p:childTnLst>
        </p:cTn>
      </p:par>
    </p:tnLst>
    <p:bldLst>
      <p:bldP spid="5939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 descr="13069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>
              <a:lum bright="-4000" contrast="6000"/>
            </a:blip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100" name="Rectangle 4" descr="14633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4000" contrast="4000"/>
            </a:blip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2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 descr="13130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>
              <a:lum bright="-4000" contrast="4000"/>
            </a:blip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4" name="Rectangle 4" descr="14241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2000" contrast="4000"/>
            </a:blip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5" name="Rectangle 5" descr="14256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 b="-1283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6" name="Rectangle 6" descr="14596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5" cstate="print">
              <a:lum bright="-2000" contrast="6000"/>
            </a:blip>
            <a:srcRect/>
            <a:stretch>
              <a:fillRect b="-1207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7" name="Rectangle 7" descr="14706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 b="-126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8" name="Rectangle 8" descr="14770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7" cstate="print">
              <a:lum bright="-4000" contrast="8000"/>
            </a:blip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9" name="Rectangle 9" descr="355480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8" cstate="print">
              <a:lum bright="-8000" contrast="6000"/>
            </a:blip>
            <a:srcRect/>
            <a:stretch>
              <a:fillRect b="-1538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30" name="Rectangle 10" descr="H+ízi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9" cstate="print">
              <a:lum bright="-8000" contrast="6000"/>
            </a:blip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5131" name="Picture 11" descr="click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10600" y="54102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0"/>
                            </p:stCondLst>
                            <p:childTnLst>
                              <p:par>
                                <p:cTn id="44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0"/>
                            </p:stCondLst>
                            <p:childTnLst>
                              <p:par>
                                <p:cTn id="70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000"/>
                            </p:stCondLst>
                            <p:childTnLst>
                              <p:par>
                                <p:cTn id="83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9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  <p:bldP spid="5124" grpId="0" animBg="1"/>
      <p:bldP spid="5124" grpId="1" animBg="1"/>
      <p:bldP spid="5125" grpId="0" animBg="1"/>
      <p:bldP spid="5125" grpId="1" animBg="1"/>
      <p:bldP spid="5126" grpId="0" animBg="1"/>
      <p:bldP spid="5126" grpId="1" animBg="1"/>
      <p:bldP spid="5127" grpId="0" animBg="1"/>
      <p:bldP spid="5127" grpId="1" animBg="1"/>
      <p:bldP spid="5128" grpId="0" animBg="1"/>
      <p:bldP spid="5128" grpId="1" animBg="1"/>
      <p:bldP spid="5129" grpId="0" animBg="1"/>
      <p:bldP spid="5129" grpId="1" animBg="1"/>
      <p:bldP spid="51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14337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220" name="Rectangle 4" descr="14317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221" name="Rectangle 5" descr="14351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4" cstate="print">
              <a:lum bright="-10000" contrast="12000"/>
            </a:blip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7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0" grpId="1" animBg="1"/>
      <p:bldP spid="9221" grpId="0" animBg="1"/>
      <p:bldP spid="922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14589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83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268" name="Rectangle 4" descr="voros-boros-naplemente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26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269" name="Rectangle 5" descr="1463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4" cstate="print">
              <a:lum bright="-4000" contrast="4000"/>
            </a:blip>
            <a:srcRect/>
            <a:stretch>
              <a:fillRect b="-1207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7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8" grpId="1" animBg="1"/>
      <p:bldP spid="11269" grpId="0" animBg="1"/>
      <p:bldP spid="1126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14717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7412" name="Rectangle 4" descr="15476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4000" contrast="12000"/>
            </a:blip>
            <a:srcRect/>
            <a:stretch>
              <a:fillRect b="-1298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14799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>
              <a:lum bright="-2000" contrast="6000"/>
            </a:blip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0484" name="Rectangle 4" descr="339546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8000" contrast="8000"/>
            </a:blip>
            <a:srcRect/>
            <a:stretch>
              <a:fillRect b="-1388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14806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1508" name="Rectangle 4" descr="367735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6000" contrast="8000"/>
            </a:blip>
            <a:srcRect/>
            <a:stretch>
              <a:fillRect b="-1343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repeatCount="2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 tmFilter="0, 0; .2, .5; .8, .5; 1, 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0" autoRev="1" fill="hold"/>
                                        <p:tgtEl>
                                          <p:spTgt spid="215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08" grpId="1" animBg="1"/>
      <p:bldP spid="21508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 descr="14876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2532" name="Rectangle 4" descr="15102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 descr="14909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4580" name="Rectangle 4" descr="14991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 descr="15048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6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6628" name="Rectangle 4" descr="15203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223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 descr="1551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3796" name="Rectangle 4" descr="drink-cherry-wallpaper-1366x76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r="-156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  <p:bldP spid="3379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1472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6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 descr="15472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98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9700" name="Rectangle 4" descr="15480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6000" contrast="6000"/>
            </a:blip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  <p:bldP spid="2970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 descr="15680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192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5844" name="Rectangle 4" descr="335492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607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 descr="15516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98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 descr="16325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38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68" name="Rectangle 4" descr="353802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4000" contrast="4000"/>
            </a:blip>
            <a:srcRect/>
            <a:stretch>
              <a:fillRect b="-1538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7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4" presetClass="exit" presetSubtype="0" de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7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  <p:bldP spid="3686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 descr="342138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990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0964" name="Rectangle 4" descr="344413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6000" contrast="10000"/>
            </a:blip>
            <a:srcRect/>
            <a:stretch>
              <a:fillRect b="-252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  <p:bldP spid="4096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 descr="342720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403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1988" name="Rectangle 4" descr="343561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698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 descr="342847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22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3012" name="Rectangle 4" descr="345935-admin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r="-348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7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  <p:bldP spid="4301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 descr="364056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52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0180" name="Rectangle 4" descr="368794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96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nimBg="1"/>
      <p:bldP spid="5018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 descr="7319910646_a9469299f2_b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38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 descr="fruit_juices_zastavki_com_34292_1"/>
          <p:cNvSpPr>
            <a:spLocks noGrp="1" noChangeAspect="1" noChangeArrowheads="1"/>
          </p:cNvSpPr>
          <p:nvPr isPhoto="1"/>
        </p:nvSpPr>
        <p:spPr bwMode="auto">
          <a:xfrm>
            <a:off x="1588" y="0"/>
            <a:ext cx="9140825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534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6564" name="Rectangle 4" descr="foods-and-dishes-hd-wallpapers-hq-images-thehdwalls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6000" contrast="8000"/>
            </a:blip>
            <a:srcRect/>
            <a:stretch>
              <a:fillRect b="-576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 descr="cup-of-coffee-wallpaper-1366x76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56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0420" name="Rectangle 4" descr="Food___Drinks__038397_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538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1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00" decel="100000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" decel="100000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nimBg="1"/>
      <p:bldP spid="60420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 descr="orange-juice-24521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400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9636" name="Rectangle 4" descr="367496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4000" contrast="6000"/>
            </a:blip>
            <a:srcRect/>
            <a:stretch>
              <a:fillRect b="-1373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 descr="reggeli-te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98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0660" name="Rectangle 4" descr="tea-delutan-a-babahazban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>
              <a:lum bright="-4000" contrast="4000"/>
            </a:blip>
            <a:srcRect/>
            <a:stretch>
              <a:fillRect b="-1283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6" dur="7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animBg="1"/>
      <p:bldP spid="7066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 descr="esti-koktel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3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2468" name="Rectangle 4" descr="koktel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126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decel="100000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 descr="337375-svetik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>
              <a:lum bright="-2000" contrast="6000"/>
            </a:blip>
            <a:srcRect/>
            <a:stretch>
              <a:fillRect r="-400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000">
    <p:cover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 descr="1336463314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943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07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57348" name="Picture 4" descr="AniExi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8650" y="5286375"/>
            <a:ext cx="895350" cy="657225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838200" y="3429000"/>
            <a:ext cx="25908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latin typeface="Monotype Corsiva" pitchFamily="66" charset="0"/>
              </a:rPr>
              <a:t>Images du net               Musique : Yanni             Creation : Stellinna</a:t>
            </a:r>
          </a:p>
        </p:txBody>
      </p:sp>
      <p:pic>
        <p:nvPicPr>
          <p:cNvPr id="57351" name="Picture 7" descr="zodiak8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0" y="4953000"/>
            <a:ext cx="566738" cy="566738"/>
          </a:xfrm>
          <a:prstGeom prst="rect">
            <a:avLst/>
          </a:prstGeom>
          <a:noFill/>
        </p:spPr>
      </p:pic>
      <p:pic>
        <p:nvPicPr>
          <p:cNvPr id="57352" name="Picture 8" descr="cocktai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505200"/>
            <a:ext cx="914400" cy="22304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9436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32080"/>
            <a:ext cx="8839200" cy="567944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64160"/>
            <a:ext cx="8534400" cy="541528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915160"/>
            <a:ext cx="304800" cy="26416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019041"/>
            <a:ext cx="3811588" cy="4732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75488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962400"/>
            <a:ext cx="2540000" cy="979593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24536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905760"/>
          <a:ext cx="3200400" cy="1345861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23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3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2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50952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50952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905761"/>
          <a:ext cx="3200400" cy="13411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23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3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9624" marB="396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94360"/>
            <a:ext cx="7924800" cy="112268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04724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ur  tous  les  goût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Pour  tous  les  goûts</Template>
  <TotalTime>2</TotalTime>
  <Words>73</Words>
  <Application>Microsoft Office PowerPoint</Application>
  <PresentationFormat>Personalizado</PresentationFormat>
  <Paragraphs>30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Pour  tous  les  goûts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2014-08-12T14:40:10Z</dcterms:created>
  <dcterms:modified xsi:type="dcterms:W3CDTF">2014-08-12T14:42:43Z</dcterms:modified>
</cp:coreProperties>
</file>