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57" r:id="rId3"/>
    <p:sldId id="264" r:id="rId4"/>
    <p:sldId id="265" r:id="rId5"/>
    <p:sldId id="259" r:id="rId6"/>
    <p:sldId id="261" r:id="rId7"/>
    <p:sldId id="262" r:id="rId8"/>
    <p:sldId id="263" r:id="rId9"/>
    <p:sldId id="266" r:id="rId10"/>
    <p:sldId id="267" r:id="rId11"/>
    <p:sldId id="268" r:id="rId12"/>
    <p:sldId id="270" r:id="rId13"/>
    <p:sldId id="271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90" r:id="rId31"/>
    <p:sldId id="291" r:id="rId32"/>
    <p:sldId id="292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4" r:id="rId43"/>
    <p:sldId id="306" r:id="rId44"/>
    <p:sldId id="307" r:id="rId45"/>
    <p:sldId id="309" r:id="rId46"/>
    <p:sldId id="316" r:id="rId47"/>
    <p:sldId id="315" r:id="rId48"/>
    <p:sldId id="308" r:id="rId49"/>
    <p:sldId id="311" r:id="rId50"/>
    <p:sldId id="312" r:id="rId51"/>
    <p:sldId id="310" r:id="rId52"/>
    <p:sldId id="303" r:id="rId53"/>
    <p:sldId id="305" r:id="rId54"/>
    <p:sldId id="293" r:id="rId55"/>
    <p:sldId id="313" r:id="rId56"/>
    <p:sldId id="272" r:id="rId57"/>
    <p:sldId id="314" r:id="rId58"/>
    <p:sldId id="317" r:id="rId59"/>
  </p:sldIdLst>
  <p:sldSz cx="9144000" cy="6858000" type="screen4x3"/>
  <p:notesSz cx="6858000" cy="9144000"/>
  <p:photoAlbum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dRqtpL/SFsjgu34bbPU2Q==" hashData="ef9gpK5BFtOCkBIvGAqb+he+XR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CB02702-CCE6-4093-AFB1-B56FC006C871}" type="datetimeFigureOut">
              <a:rPr lang="fr-FR"/>
              <a:pPr>
                <a:defRPr/>
              </a:pPr>
              <a:t>05/08/2020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E8A565B-B96F-4015-B65C-E7131F24906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017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B2579-F3E3-4041-8E12-D2D6DB7AC8C8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D3CCF-CC24-401B-90C6-C010D8612A9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59052966"/>
      </p:ext>
    </p:extLst>
  </p:cSld>
  <p:clrMapOvr>
    <a:masterClrMapping/>
  </p:clrMapOvr>
  <p:transition spd="med" advTm="3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FDD75-9EA1-4E58-B702-C32D8C8B3190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B654B-EFF3-465E-AA4D-1ED35489807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3465229"/>
      </p:ext>
    </p:extLst>
  </p:cSld>
  <p:clrMapOvr>
    <a:masterClrMapping/>
  </p:clrMapOvr>
  <p:transition spd="med" advTm="3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9AAD6-9A80-4033-B137-DB549B00CAF9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1FA1E-C5D6-4FD4-A893-27363B06F0D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20319129"/>
      </p:ext>
    </p:extLst>
  </p:cSld>
  <p:clrMapOvr>
    <a:masterClrMapping/>
  </p:clrMapOvr>
  <p:transition spd="med" advTm="3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90704-271E-4D83-9CE3-80CE51A806EE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99AE9-7262-4F74-A897-8FC69E16CE9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05371295"/>
      </p:ext>
    </p:extLst>
  </p:cSld>
  <p:clrMapOvr>
    <a:masterClrMapping/>
  </p:clrMapOvr>
  <p:transition spd="med" advTm="3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D0CAA-306A-4258-9D47-D8968B10C4F0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C6C24-BFEF-4745-A337-545846E45DBF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690467"/>
      </p:ext>
    </p:extLst>
  </p:cSld>
  <p:clrMapOvr>
    <a:masterClrMapping/>
  </p:clrMapOvr>
  <p:transition spd="med" advTm="3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559B1-AF1A-4125-A26F-90E4718430E8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913D0-B06A-441F-B39F-9C300417AD3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3004194"/>
      </p:ext>
    </p:extLst>
  </p:cSld>
  <p:clrMapOvr>
    <a:masterClrMapping/>
  </p:clrMapOvr>
  <p:transition spd="med" advTm="3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D6474-7BBE-4752-BF30-B016E12908F2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5D7B8-4269-4665-A4EF-888A61F4D28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618146"/>
      </p:ext>
    </p:extLst>
  </p:cSld>
  <p:clrMapOvr>
    <a:masterClrMapping/>
  </p:clrMapOvr>
  <p:transition spd="med" advTm="3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5BEA9-DC51-4651-9623-6139D8005012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4BDD8-64FF-4773-93F0-636EC51EA6F1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32274546"/>
      </p:ext>
    </p:extLst>
  </p:cSld>
  <p:clrMapOvr>
    <a:masterClrMapping/>
  </p:clrMapOvr>
  <p:transition spd="med" advTm="3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FB9FB-FB9E-4D73-A061-0A9970D252EB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8C7A5-893B-477A-9D8E-806C8639B3E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05009738"/>
      </p:ext>
    </p:extLst>
  </p:cSld>
  <p:clrMapOvr>
    <a:masterClrMapping/>
  </p:clrMapOvr>
  <p:transition spd="med" advTm="3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8904C-3302-4A40-9C78-579F4AA93095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B7692-589E-47AD-8E53-89EDA424C81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05557628"/>
      </p:ext>
    </p:extLst>
  </p:cSld>
  <p:clrMapOvr>
    <a:masterClrMapping/>
  </p:clrMapOvr>
  <p:transition spd="med" advTm="3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25A15-13E6-4FE7-AC13-01EBC7CCFD38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00F24-71E2-4839-A4BD-6ECBBAA2CCA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17931542"/>
      </p:ext>
    </p:extLst>
  </p:cSld>
  <p:clrMapOvr>
    <a:masterClrMapping/>
  </p:clrMapOvr>
  <p:transition spd="med" advTm="3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087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A47FCC-7751-4C4C-A0EA-29AD0F10AC0D}" type="datetimeFigureOut">
              <a:rPr lang="tr-TR"/>
              <a:pPr>
                <a:defRPr/>
              </a:pPr>
              <a:t>05.08.2020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CD2B97-0765-4400-A60D-C088A07BDDC7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Resim" descr="12790125415EsvcSj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2"/>
          <p:cNvSpPr txBox="1">
            <a:spLocks noChangeArrowheads="1"/>
          </p:cNvSpPr>
          <p:nvPr/>
        </p:nvSpPr>
        <p:spPr bwMode="auto">
          <a:xfrm>
            <a:off x="7786688" y="6072188"/>
            <a:ext cx="13573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3200">
                <a:solidFill>
                  <a:schemeClr val="bg1"/>
                </a:solidFill>
              </a:rPr>
              <a:t>* * *</a:t>
            </a:r>
          </a:p>
        </p:txBody>
      </p:sp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285750" y="214313"/>
            <a:ext cx="18573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fr-FR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fr-FR" dirty="0" smtClean="0">
                <a:solidFill>
                  <a:schemeClr val="bg1"/>
                </a:solidFill>
              </a:rPr>
              <a:t>No </a:t>
            </a:r>
            <a:r>
              <a:rPr lang="fr-FR" dirty="0" err="1" smtClean="0">
                <a:solidFill>
                  <a:schemeClr val="bg1"/>
                </a:solidFill>
              </a:rPr>
              <a:t>hagas</a:t>
            </a:r>
            <a:r>
              <a:rPr lang="fr-FR" dirty="0" smtClean="0">
                <a:solidFill>
                  <a:schemeClr val="bg1"/>
                </a:solidFill>
              </a:rPr>
              <a:t> clic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ZoneTexte 3"/>
          <p:cNvSpPr txBox="1">
            <a:spLocks noChangeArrowheads="1"/>
          </p:cNvSpPr>
          <p:nvPr/>
        </p:nvSpPr>
        <p:spPr bwMode="auto">
          <a:xfrm>
            <a:off x="2051720" y="1975575"/>
            <a:ext cx="446405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fr-FR" sz="5400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fr-FR" sz="5400" dirty="0" smtClean="0">
                <a:solidFill>
                  <a:schemeClr val="bg1"/>
                </a:solidFill>
              </a:rPr>
              <a:t>Por los ojos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fade/>
    <p:sndAc>
      <p:stSnd>
        <p:snd r:embed="rId2" name="Free Hugs in Sondrio, Ita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Resim" descr="1228226673CwuupYb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ZoneTexte 3"/>
          <p:cNvSpPr txBox="1">
            <a:spLocks noChangeArrowheads="1"/>
          </p:cNvSpPr>
          <p:nvPr/>
        </p:nvSpPr>
        <p:spPr bwMode="auto">
          <a:xfrm>
            <a:off x="2124075" y="2852738"/>
            <a:ext cx="446405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5400" dirty="0" smtClean="0">
                <a:solidFill>
                  <a:schemeClr val="bg1"/>
                </a:solidFill>
              </a:rPr>
              <a:t>Por los ojos</a:t>
            </a:r>
          </a:p>
          <a:p>
            <a:pPr algn="ctr" eaLnBrk="1" hangingPunct="1"/>
            <a:r>
              <a:rPr lang="fr-FR" sz="5400" dirty="0" smtClean="0">
                <a:solidFill>
                  <a:schemeClr val="bg1"/>
                </a:solidFill>
              </a:rPr>
              <a:t> 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Resim" descr="1229217321FfwNQA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oneTexte 3"/>
          <p:cNvSpPr txBox="1">
            <a:spLocks noChangeArrowheads="1"/>
          </p:cNvSpPr>
          <p:nvPr/>
        </p:nvSpPr>
        <p:spPr bwMode="auto">
          <a:xfrm>
            <a:off x="2124075" y="2852738"/>
            <a:ext cx="44640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5400" dirty="0" smtClean="0">
                <a:solidFill>
                  <a:schemeClr val="bg1"/>
                </a:solidFill>
              </a:rPr>
              <a:t>Por los ojos</a:t>
            </a:r>
            <a:endParaRPr lang="fr-FR" sz="5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Resim" descr="1221687940eQdyTy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Resim" descr="1223942823mRa3Ne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Resim" descr="1226028878RWDDWM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Resim" descr="1226785890AFM9VKM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Resim" descr="1229229204GykM5C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Resim" descr="1229283042TZVhyD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Resim" descr="1230947189jYPKnl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Resim" descr="1231747324JX4hc6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Resim" descr="1233315689c3VF45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Resim" descr="1236518773FKnne4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Resim" descr="1239188098YAjyiSx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988" y="-188913"/>
            <a:ext cx="9451976" cy="7235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Resim" descr="1241235447zBu8aAS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Resim" descr="1243427470nmH5UBu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Resim" descr="1246723792sYNnAN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663" y="-260350"/>
            <a:ext cx="9839326" cy="737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Resim" descr="1250917840iwnhVm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Resim" descr="1251659557kIPqtS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Resim" descr="1252397027xzsuyY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Resim" descr="1252651078ujZKlz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Resim" descr="1253715047HxEA73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Resim" descr="1256698028vXEbk9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Resim" descr="1259909118H1zf6s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Resim" descr="1260198946Dyn7icd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188913"/>
            <a:ext cx="9648826" cy="7235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Resim" descr="1263131632WFrzvyw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Resim" descr="1266741115fU7M3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Resim" descr="1268200222wu1v6dM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Resim" descr="1272353224BUnZRHv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92075"/>
            <a:ext cx="9547226" cy="723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Resim" descr="1278342244nkISZQU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188913"/>
            <a:ext cx="9648826" cy="7235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Resim" descr="1279012508yb8542q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Resim" descr="1282805739gzityH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Resim" descr="1283087853ewZ2EY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Resim" descr="1283310551iTlTyWp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Resim" descr="1284698314eLJKbSk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Resim" descr="1284800424I7yAI3z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Resim" descr="1285996260vQI3M2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Resim" descr="1289138365aWsmwP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Resim" descr="1289138549jdEYCTx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Resim" descr="1292231045ZymXkb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Resim" descr="1292303708uj6vKdR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Resim" descr="1297023622mexmsY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Resim" descr="1298621362RPG7dfz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Resim" descr="1310626221TUpPZS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Resim" descr="12467761352giPCZv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Resim" descr="12351523844N5v6X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Resim" descr="1306293739ZwxlGy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Resim" descr="1316614150zFECjQ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Resim" descr="12141952628brUlg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Resim" descr="1312684600tnbWIj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Resim" descr="1292247402vMQnIL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Resim" descr="1293860523qeN63Bf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Resim" descr="1279012761BqKyKni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Resim" descr="12157427755Cuugpj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Resim" descr="1234365292UzKCEs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Resim" descr="12164986952syCNBz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1475" y="-279400"/>
            <a:ext cx="9886950" cy="741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00063" y="5286375"/>
            <a:ext cx="25003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7200">
                <a:solidFill>
                  <a:srgbClr val="FFFF00"/>
                </a:solidFill>
                <a:latin typeface="VAGRounded BT" pitchFamily="34" charset="0"/>
              </a:rPr>
              <a:t>F I N</a:t>
            </a:r>
          </a:p>
        </p:txBody>
      </p:sp>
      <p:sp>
        <p:nvSpPr>
          <p:cNvPr id="58372" name="ZoneTexte 3"/>
          <p:cNvSpPr txBox="1">
            <a:spLocks noChangeArrowheads="1"/>
          </p:cNvSpPr>
          <p:nvPr/>
        </p:nvSpPr>
        <p:spPr bwMode="auto">
          <a:xfrm>
            <a:off x="8001000" y="6429375"/>
            <a:ext cx="1143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 sz="2800">
                <a:solidFill>
                  <a:srgbClr val="FFFF00"/>
                </a:solidFill>
              </a:rPr>
              <a:t>* * *</a:t>
            </a: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ur les yeux .. 28 01 2020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Pour les yeux .. 28 01 2020</Template>
  <TotalTime>9</TotalTime>
  <Words>38</Words>
  <Application>Microsoft Office PowerPoint</Application>
  <PresentationFormat>Presentación en pantalla (4:3)</PresentationFormat>
  <Paragraphs>12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2" baseType="lpstr">
      <vt:lpstr>Arial</vt:lpstr>
      <vt:lpstr>Calibri</vt:lpstr>
      <vt:lpstr>VAGRounded BT</vt:lpstr>
      <vt:lpstr>Pour les yeux .. 28 01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2020-08-05T13:16:30Z</dcterms:created>
  <dcterms:modified xsi:type="dcterms:W3CDTF">2020-08-05T13:25:40Z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000800ca72000000000001024120</vt:lpwstr>
  </property>
</Properties>
</file>