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9" r:id="rId1"/>
    <p:sldMasterId id="2147483701" r:id="rId2"/>
    <p:sldMasterId id="2147486452" r:id="rId3"/>
    <p:sldMasterId id="2147486728" r:id="rId4"/>
  </p:sldMasterIdLst>
  <p:notesMasterIdLst>
    <p:notesMasterId r:id="rId46"/>
  </p:notesMasterIdLst>
  <p:sldIdLst>
    <p:sldId id="395" r:id="rId5"/>
    <p:sldId id="418" r:id="rId6"/>
    <p:sldId id="423" r:id="rId7"/>
    <p:sldId id="409" r:id="rId8"/>
    <p:sldId id="441" r:id="rId9"/>
    <p:sldId id="416" r:id="rId10"/>
    <p:sldId id="419" r:id="rId11"/>
    <p:sldId id="438" r:id="rId12"/>
    <p:sldId id="420" r:id="rId13"/>
    <p:sldId id="421" r:id="rId14"/>
    <p:sldId id="422" r:id="rId15"/>
    <p:sldId id="415" r:id="rId16"/>
    <p:sldId id="405" r:id="rId17"/>
    <p:sldId id="426" r:id="rId18"/>
    <p:sldId id="414" r:id="rId19"/>
    <p:sldId id="410" r:id="rId20"/>
    <p:sldId id="411" r:id="rId21"/>
    <p:sldId id="412" r:id="rId22"/>
    <p:sldId id="417" r:id="rId23"/>
    <p:sldId id="413" r:id="rId24"/>
    <p:sldId id="424" r:id="rId25"/>
    <p:sldId id="425" r:id="rId26"/>
    <p:sldId id="427" r:id="rId27"/>
    <p:sldId id="428" r:id="rId28"/>
    <p:sldId id="429" r:id="rId29"/>
    <p:sldId id="430" r:id="rId30"/>
    <p:sldId id="431" r:id="rId31"/>
    <p:sldId id="437" r:id="rId32"/>
    <p:sldId id="461" r:id="rId33"/>
    <p:sldId id="436" r:id="rId34"/>
    <p:sldId id="442" r:id="rId35"/>
    <p:sldId id="446" r:id="rId36"/>
    <p:sldId id="447" r:id="rId37"/>
    <p:sldId id="448" r:id="rId38"/>
    <p:sldId id="452" r:id="rId39"/>
    <p:sldId id="453" r:id="rId40"/>
    <p:sldId id="457" r:id="rId41"/>
    <p:sldId id="460" r:id="rId42"/>
    <p:sldId id="462" r:id="rId43"/>
    <p:sldId id="463" r:id="rId44"/>
    <p:sldId id="465" r:id="rId45"/>
  </p:sldIdLst>
  <p:sldSz cx="9144000" cy="5143500" type="screen16x9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peI4ADuSFc5+sFeUyiy2Q" hashData="vIT0v7vpkaylyrsU6SJmBCVjlf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87" autoAdjust="0"/>
    <p:restoredTop sz="87658" autoAdjust="0"/>
  </p:normalViewPr>
  <p:slideViewPr>
    <p:cSldViewPr>
      <p:cViewPr>
        <p:scale>
          <a:sx n="70" d="100"/>
          <a:sy n="70" d="100"/>
        </p:scale>
        <p:origin x="-1368" y="-76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fld id="{6AFCBEC6-7CE6-407A-A6DD-61EEDF14BFCB}" type="datetimeFigureOut">
              <a:rPr/>
              <a:pPr>
                <a:defRPr/>
              </a:pPr>
              <a:t>2018-07-15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pPr lvl="0"/>
            <a:endParaRPr lang="pl-PL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pl-PL" sz="1200">
                <a:latin typeface="+mn-lt"/>
              </a:defRPr>
            </a:lvl1pPr>
            <a:extLst/>
          </a:lstStyle>
          <a:p>
            <a:pPr>
              <a:defRPr/>
            </a:pPr>
            <a:fld id="{01DCA287-2320-4579-81E0-64FC85C37420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pl-PL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pl-PL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9156" name="Foliennummernplatzhalt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9C4B7DF-6C0B-4AF2-A12A-DA16E93C2E0B}" type="slidenum">
              <a:rPr lang="de-DE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48116314-BD7B-4EC7-87C3-08D7D4F1E2B8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3B7E53E0-2CC2-4C83-BA18-24B111105EF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7161A24A-64DD-4C52-809C-F9F63CFBD1F8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F3193F2F-4150-4A5D-BC12-0A3DB706D11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323B0709-D1C9-4041-8864-91176EA43D44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2A0A0618-8B0E-44EE-BC76-CEB2DB350A9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17BAA113-E5FE-479A-871D-C50F719A4929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CEAD356C-9E10-4562-849D-1B2727B7647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C19845B8-26AD-4B56-9C88-69AF0C55F836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B29F6B2B-C654-4DBD-A5BD-1BF0435A57F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EC01C052-601E-4905-AE8F-6CD0306692BA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81F5E093-998D-4215-9C22-B15162C18B3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1DC955C1-08F2-439B-904A-1E4C125BF01E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007EC3A9-A02A-4AB1-B15D-EC44E4D6E41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6A72CD38-3B9C-4FBC-BFB5-33CC13D51D3E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8BBB0A56-FC0B-4EA2-97EC-0C3C248A679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68E15703-FA72-433E-A4BA-9C9FB931AD3F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79CBA0D5-A8DF-43BE-A74F-38649FE3A148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7CAEACB2-F6F2-4330-87EF-5937066B72CD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055AEDDE-4F37-4D35-8504-0DA01EB93F3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A13D4491-218B-4459-B85C-CB5BE1046F19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30AD9AB3-5DB0-4523-A1EA-B3BB519FEB5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085C66-5E99-4CA4-8B1C-F7788EA57C99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D84B56-A199-4348-BA1F-585BD69AD5B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8A4E0F-6C7E-4DD8-B4C6-D4700F15E076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4CD8F-EE16-4F68-A08C-2A750019C8F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742EE-F0D6-4A9A-B67F-BB7D750921A4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F97C9-5B4C-4878-8EE9-CFDAB56AE53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3E03C-301B-4510-A9B6-12D4037084EA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2BA00-2533-4559-978B-7EE07D8AD03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DD57E-92BB-4B62-8709-8397D2466104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5EAF8-E615-4A25-B1B3-9C31B0869FD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0A8D43-011C-4AB0-890C-C5BB248082DB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F02F4-741F-4874-96EE-0186AD4396B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4EC7B-51A0-4105-A991-971C1A4EFB41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487D2-5603-40D3-9117-927E489D42E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E5B62A-F19D-4DA1-A75B-DD7AAF97EF19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798B6-186D-4B21-B679-0FE0D5947AE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5A1D2-38B9-4F93-B2A7-6F1CCA303C01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2BD5C-579E-4EAB-9BA3-2EAA79EEB55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D79D6-4D5B-4D32-A5E1-B662F8E43258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7624E-CA4C-40CE-8530-C6794369633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03ACF1-5731-4876-BF08-F735A5755792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30366-18DC-4A1C-8E39-098DDF0CC63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DFEE7-4FC8-4562-992E-609CFF58358F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45428-A1AC-4C46-8099-EB4B6BF3495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EAE43-C3B8-4A05-8278-10101A895B38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B3D22-4626-458E-BAEA-D18F0E3693E9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AEF09-3836-45BB-B6F2-D305D9801733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F9A23-03EA-476E-83A0-D852159EBA2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29849-3B24-4B6D-9AB2-7CC2153074A0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2ABFA-366F-4A53-8CD6-DB2DEA1A866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C71FC-2664-42B0-97C6-5ECD2C415041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08838-7E33-4C70-AC10-5DFC2D7AA4CB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C5D83-6F89-43FF-ADCF-A593CE438436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26591-CAAE-45D0-BC23-8A0C93FA365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C986B-8CAA-4B61-BE5D-F34B95BAA36B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0739A-427C-4617-B7E6-51A93AE55CD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A7FB3-CECF-4C22-ADCE-FFE4D16C5E8D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3AB2B-5B36-4E28-9962-D9B96EC12D2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EEC8A-0D26-4198-A670-6F767CCA1A8C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8057A-8011-4DFA-9DE1-792B3E509440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362DE-F95B-4BF5-8D2C-286B9A9479B7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C316F-1629-4921-BBEF-0780A5E98D0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F4C87-3F67-421D-9177-46D81E893FDA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0BA37-382A-43F3-BA10-DB24D0150F4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6A8486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6DBB6A9D-EA4C-4BB6-9AE2-132B656D1B29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3C95E940-1145-4DB0-976E-B5FC96F3B92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717" r:id="rId1"/>
    <p:sldLayoutId id="2147486718" r:id="rId2"/>
    <p:sldLayoutId id="2147486719" r:id="rId3"/>
    <p:sldLayoutId id="2147486720" r:id="rId4"/>
    <p:sldLayoutId id="2147486721" r:id="rId5"/>
    <p:sldLayoutId id="2147486722" r:id="rId6"/>
    <p:sldLayoutId id="2147486723" r:id="rId7"/>
    <p:sldLayoutId id="2147486724" r:id="rId8"/>
    <p:sldLayoutId id="2147486725" r:id="rId9"/>
    <p:sldLayoutId id="2147486726" r:id="rId10"/>
    <p:sldLayoutId id="2147486727" r:id="rId11"/>
  </p:sldLayoutIdLst>
  <p:transition spd="slow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000000"/>
            </a:gs>
            <a:gs pos="50000">
              <a:schemeClr val="bg1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fld id="{FD8E8B98-D12A-4BFF-A702-63A747DCF056}" type="datetime1">
              <a:rPr lang="fr-FR"/>
              <a:pPr>
                <a:defRPr/>
              </a:pPr>
              <a:t>15/07/2018</a:t>
            </a:fld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AA4237E2-282A-441C-866D-1002A5BED2B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695" r:id="rId1"/>
    <p:sldLayoutId id="2147486696" r:id="rId2"/>
    <p:sldLayoutId id="2147486697" r:id="rId3"/>
    <p:sldLayoutId id="2147486698" r:id="rId4"/>
    <p:sldLayoutId id="2147486699" r:id="rId5"/>
    <p:sldLayoutId id="2147486700" r:id="rId6"/>
    <p:sldLayoutId id="2147486701" r:id="rId7"/>
    <p:sldLayoutId id="2147486702" r:id="rId8"/>
    <p:sldLayoutId id="2147486703" r:id="rId9"/>
    <p:sldLayoutId id="2147486704" r:id="rId10"/>
    <p:sldLayoutId id="2147486705" r:id="rId11"/>
  </p:sldLayoutIdLst>
  <p:transition spd="slow" advTm="5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CB86E"/>
            </a:gs>
            <a:gs pos="50000">
              <a:srgbClr val="9CB86E"/>
            </a:gs>
            <a:gs pos="67000">
              <a:srgbClr val="DDEBCF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3075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8D83F8-6CBF-464A-A5AA-8C91C837DACB}" type="datetime1">
              <a:rPr lang="de-DE"/>
              <a:pPr>
                <a:defRPr/>
              </a:pPr>
              <a:t>15.07.2018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0204E0-43F2-4878-BEE8-09345B787C2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706" r:id="rId1"/>
    <p:sldLayoutId id="2147486707" r:id="rId2"/>
    <p:sldLayoutId id="2147486708" r:id="rId3"/>
    <p:sldLayoutId id="2147486709" r:id="rId4"/>
    <p:sldLayoutId id="2147486710" r:id="rId5"/>
    <p:sldLayoutId id="2147486711" r:id="rId6"/>
    <p:sldLayoutId id="2147486712" r:id="rId7"/>
    <p:sldLayoutId id="2147486713" r:id="rId8"/>
    <p:sldLayoutId id="2147486714" r:id="rId9"/>
    <p:sldLayoutId id="2147486715" r:id="rId10"/>
    <p:sldLayoutId id="2147486716" r:id="rId11"/>
  </p:sldLayoutIdLst>
  <p:transition spd="slow" advTm="5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1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72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german.xinhuanet.com/2015-06/10/134309320_14338374272031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feld 2"/>
          <p:cNvSpPr txBox="1">
            <a:spLocks noChangeArrowheads="1"/>
          </p:cNvSpPr>
          <p:nvPr/>
        </p:nvSpPr>
        <p:spPr bwMode="auto">
          <a:xfrm>
            <a:off x="2143108" y="214296"/>
            <a:ext cx="496887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de-DE" sz="3600" dirty="0">
                <a:solidFill>
                  <a:srgbClr val="FFFF00"/>
                </a:solidFill>
                <a:cs typeface="Arial" charset="0"/>
              </a:rPr>
              <a:t>Tee </a:t>
            </a:r>
            <a:r>
              <a:rPr lang="de-DE" sz="3600" dirty="0" smtClean="0">
                <a:solidFill>
                  <a:srgbClr val="FFFF00"/>
                </a:solidFill>
                <a:cs typeface="Arial" charset="0"/>
              </a:rPr>
              <a:t>Plantagen</a:t>
            </a:r>
          </a:p>
          <a:p>
            <a:pPr algn="ctr"/>
            <a:r>
              <a:rPr lang="de-DE" sz="3600" dirty="0" smtClean="0">
                <a:solidFill>
                  <a:srgbClr val="FFFF00"/>
                </a:solidFill>
                <a:cs typeface="Arial" charset="0"/>
              </a:rPr>
              <a:t>PLANTACION DE TE</a:t>
            </a:r>
            <a:endParaRPr lang="de-DE" sz="3600" dirty="0">
              <a:solidFill>
                <a:srgbClr val="FFFF00"/>
              </a:solidFill>
            </a:endParaRPr>
          </a:p>
        </p:txBody>
      </p:sp>
      <p:pic>
        <p:nvPicPr>
          <p:cNvPr id="4" name="Picture 4" descr="image001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333375"/>
            <a:ext cx="2663825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split orient="vert"/>
    <p:sndAc>
      <p:stSnd>
        <p:snd r:embed="rId2" name="02 May it be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tea-family.info/uploads/media/Fotolia_7491822_L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6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previews.123rf.com/images/akiyoko/akiyoko1204/akiyoko120400050/13365311-Mitoyo-Kagawa-Japan-23-April-Junge-Japanerinnen-mit-traditioneller-Kleidung-Kimono-Ernte-Teebl-tter--Lizenzfreie-Bild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immeraufderreise.de/de7a1be66bea462d3af2ea85925cb7a5_Cameron%20Highlands%20Teeer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assam-projekt.de/wp-content/uploads/2013/12/teepflueckerinnen-mit-schirmen.jpg"/>
          <p:cNvPicPr>
            <a:picLocks noChangeAspect="1" noChangeArrowheads="1"/>
          </p:cNvPicPr>
          <p:nvPr/>
        </p:nvPicPr>
        <p:blipFill>
          <a:blip r:embed="rId2"/>
          <a:srcRect r="1119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culturetravel.de/images/Sri-Lanka-Teeplantage-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tatic.zoonar.de/img/www_repository4/c5/ef/49/10_487b1fbecbd232abae81e66ea2412db3.jp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884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alnatura.de/~/media/Images/Content/Maerkte/Marken%20und%20Hersteller/Markenhersteller/Lavera/Lavera_Frau_bei_Er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expenova.com/tl_files/bilder/Referenzen/Kuscher/Tee-Er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fr-online.de/image/view/2014/9/15/28742892,29606231,highRes,pan_teeplanta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.welt.de/img/reise/crop108885244/9239563533-ci16x9-w780-aoriginal-h438-l0/Tee-Ernte-in-Banglades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36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uploadcenter.zdf.de/uploads/raw/41/20131112_857918ae3dc1adf9e004dec7d57d62e5fbf031f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gruen-tee.com/wp-content/uploads/2015/04/Yakushima_Watanabe_Kabuse_Shincha-Er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35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www.care.de/fileadmin/user_upload/Spenden/Spenden_Unternehmen/CARE_Spenden_Unternehmen_helfen_Projektvorschlag_Sri_Lanka_Teeplantagen_Frauen_1310x7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988" y="0"/>
            <a:ext cx="91709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sonnenseiten.olimar.de/wp-content/uploads/2016/04/DSC_79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tee-kontor-kiel.de/media/image/f8/29/3f/WatanabeBlack_60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-12700"/>
            <a:ext cx="6875462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tee-kontor-kiel.de/media/image/00/4e/da/JapanSchwarzteeWatanabe_60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11163"/>
            <a:ext cx="4176712" cy="408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4" descr="http://www.tee-kontor-kiel.de/media/image/74/27/4f/WatanabeYakushimaBlack_600x6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627063"/>
            <a:ext cx="4572000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chinareiseexperte.de/hangzhou-drachebrunnen-teeplantage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6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sonnenseiten.olimar.de/wp-content/uploads/2016/04/DSC_79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101places.de/wp-content/uploads/2012/10/artikelbild-teeplant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upload.wikimedia.org/wikipedia/commons/b/b6/Teestrauch_Deta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upload.wikimedia.org/wikipedia/commons/thumb/6/62/Camellia_sinensis_01.jpg/800px-Camellia_sinensis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-20638"/>
            <a:ext cx="4886325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/>
          <p:cNvSpPr>
            <a:spLocks noChangeAspect="1" noChangeArrowheads="1"/>
          </p:cNvSpPr>
          <p:nvPr/>
        </p:nvSpPr>
        <p:spPr bwMode="auto">
          <a:xfrm>
            <a:off x="63500" y="-101600"/>
            <a:ext cx="9020175" cy="450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37891" name="AutoShape 4"/>
          <p:cNvSpPr>
            <a:spLocks noChangeAspect="1" noChangeArrowheads="1"/>
          </p:cNvSpPr>
          <p:nvPr/>
        </p:nvSpPr>
        <p:spPr bwMode="auto">
          <a:xfrm>
            <a:off x="63500" y="-101600"/>
            <a:ext cx="9020175" cy="450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pic>
        <p:nvPicPr>
          <p:cNvPr id="37892" name="Picture 6" descr="https://upload.wikimedia.org/wikipedia/commons/thumb/5/50/Tee01.jpg/640px-Tee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upload.wikimedia.org/wikipedia/commons/thumb/d/d3/Tee02.jpg/596px-Tee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upload.wikimedia.org/wikipedia/commons/thumb/5/54/Tee04.jpg/629px-Tee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upload.wikimedia.org/wikipedia/commons/thumb/e/ec/HGY_Oolong_tea_leaf_close.jpg/640px-HGY_Oolong_tea_leaf_clo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79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upload.wikimedia.org/wikipedia/commons/thumb/5/5f/EarlGrey_mit_Bergamotte_aromatisierter_Schwarzer_Tee.jpg/640px-EarlGrey_mit_Bergamotte_aromatisierter_Schwarzer_T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15988"/>
            <a:ext cx="4316413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4" descr="http://www.garten-treffpunkt.de/lexikon/UploadedImages/roselle-afrikanische-malv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842963"/>
            <a:ext cx="4724400" cy="354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upload.wikimedia.org/wikipedia/commons/thumb/c/cb/Tea_leaves_steeping_in_a_zhong_%C4%8Daj_05.jpg/360px-Tea_leaves_steeping_in_a_zhong_%C4%8Daj_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8288"/>
            <a:ext cx="4249738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4" descr="http://www.chinareiseexperte.de/hangzhou-drachebrunnen-teeplantage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2325" y="339725"/>
            <a:ext cx="4322763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zdf.de/ZDF/zdfportal/blob/39172494/2/da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upload.wikimedia.org/wikipedia/commons/thumb/a/a0/Twinings_Gunpowder_tea_in_tin.jpg/508px-Twinings_Gunpowder_tea_in_tin.jpg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1042988" y="0"/>
            <a:ext cx="72580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split orient="vert"/>
    <p:sndAc>
      <p:stSnd>
        <p:snd r:embed="rId2" name="02 May it be(1)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www.c-ernst.de/pictures/SriLanka2014/20140214-Teeplantage-77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6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s://www.c-ernst.de/pictures/SriLanka2014/20140214-Teeplantage-77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www.wsws.org/de/media/photos/legacy/2012jun/j08-work-4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22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fernreisen-abc.com/images/stories/Asien/Sri_Lanka/Teefabrik/Galerie/teefabrik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benjowskitea.de/teapic/site/Reisen_nach_Jiangsu_Alte_Tee_Rollmaschine,8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img.fotocommunity.com/in-einer-teefabrik-0daece44-9de4-4c70-9ebe-45a30e463977.jpg?width=1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thai-tee.de/wp-content/uploads/2013/09/Bearbeitung_Blattoberfl%C3%A4ch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reisen-von-us.net/Bilder-Madagaskar/Sahambavy-0537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thai-tee.de/wp-content/uploads/2011/05/DSC_00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benjowskitea.de/teapic/site/Historie_des_Tee_in_Indien_Verpacken_und_Testen,10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Textfeld 3"/>
          <p:cNvSpPr txBox="1">
            <a:spLocks noChangeArrowheads="1"/>
          </p:cNvSpPr>
          <p:nvPr/>
        </p:nvSpPr>
        <p:spPr bwMode="auto">
          <a:xfrm>
            <a:off x="323850" y="4732338"/>
            <a:ext cx="1800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>
                <a:solidFill>
                  <a:srgbClr val="FFFF00"/>
                </a:solidFill>
              </a:rPr>
              <a:t>Erika</a:t>
            </a:r>
          </a:p>
        </p:txBody>
      </p:sp>
      <p:sp>
        <p:nvSpPr>
          <p:cNvPr id="55300" name="Textfeld 4"/>
          <p:cNvSpPr txBox="1">
            <a:spLocks noChangeArrowheads="1"/>
          </p:cNvSpPr>
          <p:nvPr/>
        </p:nvSpPr>
        <p:spPr bwMode="auto">
          <a:xfrm>
            <a:off x="7812088" y="4678363"/>
            <a:ext cx="13319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2800">
                <a:solidFill>
                  <a:srgbClr val="FFFF00"/>
                </a:solidFill>
              </a:rPr>
              <a:t>ENDE</a:t>
            </a:r>
          </a:p>
        </p:txBody>
      </p:sp>
      <p:pic>
        <p:nvPicPr>
          <p:cNvPr id="5" name="Picture 4" descr="image0012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33375"/>
            <a:ext cx="2663825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1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1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1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tations de Thé .. 07 06 2017">
  <a:themeElements>
    <a:clrScheme name="1_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sign13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esign110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Plantations de Thé .. 07 06 2017</Template>
  <TotalTime>0</TotalTime>
  <Words>24</Words>
  <Application>Microsoft Office PowerPoint</Application>
  <PresentationFormat>Presentación en pantalla (16:9)</PresentationFormat>
  <Paragraphs>7</Paragraphs>
  <Slides>41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41</vt:i4>
      </vt:variant>
    </vt:vector>
  </HeadingPairs>
  <TitlesOfParts>
    <vt:vector size="48" baseType="lpstr">
      <vt:lpstr>Arial</vt:lpstr>
      <vt:lpstr>Calibri</vt:lpstr>
      <vt:lpstr>ＭＳ Ｐゴシック</vt:lpstr>
      <vt:lpstr>Plantations de Thé .. 07 06 2017</vt:lpstr>
      <vt:lpstr>Design13</vt:lpstr>
      <vt:lpstr>Design110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2018-07-15T16:59:17Z</dcterms:created>
  <dcterms:modified xsi:type="dcterms:W3CDTF">2018-07-15T17:04:16Z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1045</vt:i4>
  </property>
  <property fmtid="{D5CDD505-2E9C-101B-9397-08002B2CF9AE}" pid="3" name="_Version">
    <vt:lpwstr>12.0.4518</vt:lpwstr>
  </property>
</Properties>
</file>