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9" r:id="rId1"/>
    <p:sldMasterId id="2147483701" r:id="rId2"/>
    <p:sldMasterId id="2147486452" r:id="rId3"/>
    <p:sldMasterId id="2147486728" r:id="rId4"/>
  </p:sldMasterIdLst>
  <p:notesMasterIdLst>
    <p:notesMasterId r:id="rId46"/>
  </p:notesMasterIdLst>
  <p:sldIdLst>
    <p:sldId id="395" r:id="rId5"/>
    <p:sldId id="418" r:id="rId6"/>
    <p:sldId id="423" r:id="rId7"/>
    <p:sldId id="409" r:id="rId8"/>
    <p:sldId id="441" r:id="rId9"/>
    <p:sldId id="416" r:id="rId10"/>
    <p:sldId id="419" r:id="rId11"/>
    <p:sldId id="438" r:id="rId12"/>
    <p:sldId id="420" r:id="rId13"/>
    <p:sldId id="421" r:id="rId14"/>
    <p:sldId id="422" r:id="rId15"/>
    <p:sldId id="415" r:id="rId16"/>
    <p:sldId id="405" r:id="rId17"/>
    <p:sldId id="426" r:id="rId18"/>
    <p:sldId id="414" r:id="rId19"/>
    <p:sldId id="410" r:id="rId20"/>
    <p:sldId id="411" r:id="rId21"/>
    <p:sldId id="412" r:id="rId22"/>
    <p:sldId id="417" r:id="rId23"/>
    <p:sldId id="413" r:id="rId24"/>
    <p:sldId id="424" r:id="rId25"/>
    <p:sldId id="425" r:id="rId26"/>
    <p:sldId id="427" r:id="rId27"/>
    <p:sldId id="428" r:id="rId28"/>
    <p:sldId id="429" r:id="rId29"/>
    <p:sldId id="430" r:id="rId30"/>
    <p:sldId id="431" r:id="rId31"/>
    <p:sldId id="437" r:id="rId32"/>
    <p:sldId id="461" r:id="rId33"/>
    <p:sldId id="436" r:id="rId34"/>
    <p:sldId id="442" r:id="rId35"/>
    <p:sldId id="446" r:id="rId36"/>
    <p:sldId id="447" r:id="rId37"/>
    <p:sldId id="448" r:id="rId38"/>
    <p:sldId id="452" r:id="rId39"/>
    <p:sldId id="453" r:id="rId40"/>
    <p:sldId id="457" r:id="rId41"/>
    <p:sldId id="460" r:id="rId42"/>
    <p:sldId id="462" r:id="rId43"/>
    <p:sldId id="463" r:id="rId44"/>
    <p:sldId id="464" r:id="rId45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SoOv4jMyL9p39vc764Bg==" hashData="eBaieTkmJbQSAoMClbRoESsLTW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7658" autoAdjust="0"/>
  </p:normalViewPr>
  <p:slideViewPr>
    <p:cSldViewPr>
      <p:cViewPr>
        <p:scale>
          <a:sx n="70" d="100"/>
          <a:sy n="70" d="100"/>
        </p:scale>
        <p:origin x="-204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fld id="{D94A20AA-9726-474C-884B-DA659C3C541A}" type="datetimeFigureOut">
              <a:rPr/>
              <a:pPr>
                <a:defRPr/>
              </a:pPr>
              <a:t>2020-01-20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pPr lvl="0"/>
            <a:endParaRPr lang="pl-PL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fld id="{41B5C056-C188-4961-90B6-01EA998361F3}" type="slidenum">
              <a:rPr/>
              <a:pPr>
                <a:defRPr/>
              </a:p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0915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9156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5F8851-84C6-490D-A4C8-510A04E7A565}" type="slidenum">
              <a:rPr lang="de-D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11E8513D-A993-4D8F-9221-5FD1B5BA8854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3A4D8630-C1AA-448B-9FE6-1AC5BC33E46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0460412"/>
      </p:ext>
    </p:extLst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6658E96F-2C13-4986-BC45-604B80EAA0E5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24109CA7-D46E-4104-A0F6-F11C01FD997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03358357"/>
      </p:ext>
    </p:extLst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0D137D84-66EE-4519-B322-F3DD1DE79E7E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08C914D8-2D4B-4B84-BA46-CB346A8AEEE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6477967"/>
      </p:ext>
    </p:extLst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7E54DC63-0E71-44C3-846F-C271CBBF4990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75B79D69-D407-4419-A80A-313CE6D471B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5403089"/>
      </p:ext>
    </p:extLst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B2231CD6-3CE5-47B7-BAC7-0C2340FE3ED7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254D3C81-6C36-443F-A8CE-F954216EC1C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2940825"/>
      </p:ext>
    </p:extLst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9EED583D-E261-4133-9EF5-304F6ED667D0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14D43E47-5C0D-4414-B506-B9DE1FDEA39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4722858"/>
      </p:ext>
    </p:extLst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4BBA9303-AEA6-4615-8830-72838FAF5B24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D9945B26-8416-4D87-B934-1953E681399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034627"/>
      </p:ext>
    </p:extLst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3AA8CB27-8EC9-4C6D-A34F-71CC20BF5551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131489DC-CC1B-42F4-BF12-04CCD3A0F5F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7237758"/>
      </p:ext>
    </p:extLst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1124187D-F049-4866-9C14-85083830F35A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011A9D42-09B6-400E-9491-268783F6B1E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754997"/>
      </p:ext>
    </p:extLst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F1484308-57CC-4CD0-84D0-1D586251ACBA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10366CBA-ACB3-4FDE-AC38-FD1BF1AFFFA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6975525"/>
      </p:ext>
    </p:extLst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AE82944F-C062-48B5-B28F-43F136BA15CB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CA49922E-FFED-4ABA-A250-B47200DBA3D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710180"/>
      </p:ext>
    </p:extLst>
  </p:cSld>
  <p:clrMapOvr>
    <a:masterClrMapping/>
  </p:clrMapOvr>
  <p:transition spd="slow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2A310-B51F-4007-A0E0-ED5314C110D4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03F7DF-A70D-4B83-A324-8685E27B421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0737849"/>
      </p:ext>
    </p:extLst>
  </p:cSld>
  <p:clrMapOvr>
    <a:masterClrMapping/>
  </p:clrMapOvr>
  <p:transition spd="slow" advTm="5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D40F9-0A09-4A29-B6BC-1AA9ACD87F7B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2FB9B-3991-4A36-8845-AEFCB970B26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71600"/>
      </p:ext>
    </p:extLst>
  </p:cSld>
  <p:clrMapOvr>
    <a:masterClrMapping/>
  </p:clrMapOvr>
  <p:transition spd="slow" advTm="5000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F0267-DFEE-464B-A81E-33AE19F7130D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0EDE5C-E20B-4EFD-B3D9-830D95E677A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332710"/>
      </p:ext>
    </p:extLst>
  </p:cSld>
  <p:clrMapOvr>
    <a:masterClrMapping/>
  </p:clrMapOvr>
  <p:transition spd="slow" advTm="5000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78A63-F283-4F0A-8E52-FC75FC4B71B2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A3A41-BEA6-439A-9AB5-92D3C4C127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460977"/>
      </p:ext>
    </p:extLst>
  </p:cSld>
  <p:clrMapOvr>
    <a:masterClrMapping/>
  </p:clrMapOvr>
  <p:transition spd="slow" advTm="5000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B3883-97A7-4666-ADA7-41D002D4A1F6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5E1939-B141-4464-8E26-270C9C52B6E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127839"/>
      </p:ext>
    </p:extLst>
  </p:cSld>
  <p:clrMapOvr>
    <a:masterClrMapping/>
  </p:clrMapOvr>
  <p:transition spd="slow" advTm="5000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6DB1A-C7F3-49F2-8464-9CC394A73FF5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2BC4F-6749-4C38-8EC4-84769328421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801184"/>
      </p:ext>
    </p:extLst>
  </p:cSld>
  <p:clrMapOvr>
    <a:masterClrMapping/>
  </p:clrMapOvr>
  <p:transition spd="slow" advTm="5000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5C77E-B7AA-440C-BDC9-D6E8FBB6F20A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E2463-FEBE-4516-BE20-31B9AE75DE1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559326"/>
      </p:ext>
    </p:extLst>
  </p:cSld>
  <p:clrMapOvr>
    <a:masterClrMapping/>
  </p:clrMapOvr>
  <p:transition spd="slow" advTm="5000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9BC92-2A08-48C9-8DCD-6D3667857A0D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B3D54-7C5E-4337-9C7A-1AC7AE13E05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98533"/>
      </p:ext>
    </p:extLst>
  </p:cSld>
  <p:clrMapOvr>
    <a:masterClrMapping/>
  </p:clrMapOvr>
  <p:transition spd="slow" advTm="5000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67B2E-1EB3-40CA-B67F-D6475C41951E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1A850-B548-43E7-A637-9F04BAD800A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608156"/>
      </p:ext>
    </p:extLst>
  </p:cSld>
  <p:clrMapOvr>
    <a:masterClrMapping/>
  </p:clrMapOvr>
  <p:transition spd="slow" advTm="5000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61CE8-CD59-4859-AAC8-6B0F04F07808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8FA30-2877-4A6B-9175-11B590A314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071422"/>
      </p:ext>
    </p:extLst>
  </p:cSld>
  <p:clrMapOvr>
    <a:masterClrMapping/>
  </p:clrMapOvr>
  <p:transition spd="slow" advTm="5000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61BEA-6ABF-471B-BD5A-ED10DF6EE409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C2C06-3767-4D3B-9886-BD4FAAA1CDB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73683"/>
      </p:ext>
    </p:extLst>
  </p:cSld>
  <p:clrMapOvr>
    <a:masterClrMapping/>
  </p:clrMapOvr>
  <p:transition spd="slow" advTm="5000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F1E62-58E7-4742-AAB6-BD7402622838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E964F-2CA0-4111-A68B-C1417FA7B7F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7134479"/>
      </p:ext>
    </p:extLst>
  </p:cSld>
  <p:clrMapOvr>
    <a:masterClrMapping/>
  </p:clrMapOvr>
  <p:transition spd="slow" advTm="5000"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0D2C6-E6BE-4BE1-B3F2-EF851E3B8A34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EB20C-6482-4BCB-91DE-F58C6D20629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2118320"/>
      </p:ext>
    </p:extLst>
  </p:cSld>
  <p:clrMapOvr>
    <a:masterClrMapping/>
  </p:clrMapOvr>
  <p:transition spd="slow" advTm="5000"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E8B2F-BD50-446E-8F0F-60D38DF65F4D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8B07-F327-4E7D-A2C4-53949B18E88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84154817"/>
      </p:ext>
    </p:extLst>
  </p:cSld>
  <p:clrMapOvr>
    <a:masterClrMapping/>
  </p:clrMapOvr>
  <p:transition spd="slow" advTm="5000"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E9BF2-BE07-4365-9EBC-CA34FA9756B2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81972-13F3-455F-B577-B28B6199B3C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3032278"/>
      </p:ext>
    </p:extLst>
  </p:cSld>
  <p:clrMapOvr>
    <a:masterClrMapping/>
  </p:clrMapOvr>
  <p:transition spd="slow" advTm="5000"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E6142-9E4F-4E99-9171-A8E4FEE5B547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23670-00A5-4AAC-8510-67D4CF15683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60187046"/>
      </p:ext>
    </p:extLst>
  </p:cSld>
  <p:clrMapOvr>
    <a:masterClrMapping/>
  </p:clrMapOvr>
  <p:transition spd="slow" advTm="5000"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35DED-D5CF-4506-9400-5E5F30EDCA91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45B37-2D1F-4353-AE1A-6467C11A00F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3725906"/>
      </p:ext>
    </p:extLst>
  </p:cSld>
  <p:clrMapOvr>
    <a:masterClrMapping/>
  </p:clrMapOvr>
  <p:transition spd="slow" advTm="5000"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661ED-F03D-4FB8-9AF9-49183D28691E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F1809-B971-470E-B3F4-7D1A697CC89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7932746"/>
      </p:ext>
    </p:extLst>
  </p:cSld>
  <p:clrMapOvr>
    <a:masterClrMapping/>
  </p:clrMapOvr>
  <p:transition spd="slow" advTm="5000"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86EC7-CF50-4E24-AA53-BDDE5A5C815D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FC8D9-0C7F-4E9B-A84D-B4F17A65A17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9483216"/>
      </p:ext>
    </p:extLst>
  </p:cSld>
  <p:clrMapOvr>
    <a:masterClrMapping/>
  </p:clrMapOvr>
  <p:transition spd="slow" advTm="5000"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0E50C-4ADA-4EA6-BDAE-CCCFF79D4733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FE321-3E85-45E8-973E-10B4CDC0167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7954311"/>
      </p:ext>
    </p:extLst>
  </p:cSld>
  <p:clrMapOvr>
    <a:masterClrMapping/>
  </p:clrMapOvr>
  <p:transition spd="slow" advTm="5000"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96440-4376-4D54-A8CC-3CC141B78EB6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D3029-1518-4025-B9F7-07FEF3A8215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5605489"/>
      </p:ext>
    </p:extLst>
  </p:cSld>
  <p:clrMapOvr>
    <a:masterClrMapping/>
  </p:clrMapOvr>
  <p:transition spd="slow" advTm="5000"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8A873-1D9F-4718-BB60-15B45FF01A60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4DEB8-7A56-4630-9264-14B5433D75F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0608177"/>
      </p:ext>
    </p:extLst>
  </p:cSld>
  <p:clrMapOvr>
    <a:masterClrMapping/>
  </p:clrMapOvr>
  <p:transition spd="slow" advTm="5000"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156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6A8486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0449ED94-F183-4160-8E46-A2CE069DC896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DFFF66F4-26E5-40B4-ACEE-C1D8F91DB44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717" r:id="rId1"/>
    <p:sldLayoutId id="2147486718" r:id="rId2"/>
    <p:sldLayoutId id="2147486719" r:id="rId3"/>
    <p:sldLayoutId id="2147486720" r:id="rId4"/>
    <p:sldLayoutId id="2147486721" r:id="rId5"/>
    <p:sldLayoutId id="2147486722" r:id="rId6"/>
    <p:sldLayoutId id="2147486723" r:id="rId7"/>
    <p:sldLayoutId id="2147486724" r:id="rId8"/>
    <p:sldLayoutId id="2147486725" r:id="rId9"/>
    <p:sldLayoutId id="2147486726" r:id="rId10"/>
    <p:sldLayoutId id="2147486727" r:id="rId11"/>
  </p:sldLayoutIdLst>
  <p:transition spd="slow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00000"/>
            </a:gs>
            <a:gs pos="50000">
              <a:schemeClr val="bg1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fld id="{DBE5C757-16FA-4B1E-BE7E-5E0FCBAFF4C8}" type="datetime1">
              <a:rPr lang="fr-FR"/>
              <a:pPr>
                <a:defRPr/>
              </a:pPr>
              <a:t>20/01/2020</a:t>
            </a:fld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0FF385D2-3B88-4B51-AFBE-BC05D4CADE5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695" r:id="rId1"/>
    <p:sldLayoutId id="2147486696" r:id="rId2"/>
    <p:sldLayoutId id="2147486697" r:id="rId3"/>
    <p:sldLayoutId id="2147486698" r:id="rId4"/>
    <p:sldLayoutId id="2147486699" r:id="rId5"/>
    <p:sldLayoutId id="2147486700" r:id="rId6"/>
    <p:sldLayoutId id="2147486701" r:id="rId7"/>
    <p:sldLayoutId id="2147486702" r:id="rId8"/>
    <p:sldLayoutId id="2147486703" r:id="rId9"/>
    <p:sldLayoutId id="2147486704" r:id="rId10"/>
    <p:sldLayoutId id="2147486705" r:id="rId11"/>
  </p:sldLayoutIdLst>
  <p:transition spd="slow" advTm="5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CB86E"/>
            </a:gs>
            <a:gs pos="50000">
              <a:srgbClr val="9CB86E"/>
            </a:gs>
            <a:gs pos="67000">
              <a:srgbClr val="DDEBCF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3075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706537-AA3A-49D5-B943-881209C40352}" type="datetime1">
              <a:rPr lang="de-DE"/>
              <a:pPr>
                <a:defRPr/>
              </a:pPr>
              <a:t>20.01.2020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A955C5-12A0-4CF7-BAEE-A72F8A15976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706" r:id="rId1"/>
    <p:sldLayoutId id="2147486707" r:id="rId2"/>
    <p:sldLayoutId id="2147486708" r:id="rId3"/>
    <p:sldLayoutId id="2147486709" r:id="rId4"/>
    <p:sldLayoutId id="2147486710" r:id="rId5"/>
    <p:sldLayoutId id="2147486711" r:id="rId6"/>
    <p:sldLayoutId id="2147486712" r:id="rId7"/>
    <p:sldLayoutId id="2147486713" r:id="rId8"/>
    <p:sldLayoutId id="2147486714" r:id="rId9"/>
    <p:sldLayoutId id="2147486715" r:id="rId10"/>
    <p:sldLayoutId id="2147486716" r:id="rId11"/>
  </p:sldLayoutIdLst>
  <p:transition spd="slow" advTm="5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72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german.xinhuanet.com/2015-06/10/134309320_14338374272031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00" y="0"/>
            <a:ext cx="9189516" cy="5169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feld 2"/>
          <p:cNvSpPr txBox="1">
            <a:spLocks noChangeArrowheads="1"/>
          </p:cNvSpPr>
          <p:nvPr/>
        </p:nvSpPr>
        <p:spPr bwMode="auto">
          <a:xfrm>
            <a:off x="2975471" y="155661"/>
            <a:ext cx="324036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de-DE" sz="3600" dirty="0">
                <a:solidFill>
                  <a:srgbClr val="FFFF00"/>
                </a:solidFill>
                <a:cs typeface="Arial" charset="0"/>
              </a:rPr>
              <a:t>Tee </a:t>
            </a:r>
            <a:r>
              <a:rPr lang="de-DE" sz="3600" dirty="0" smtClean="0">
                <a:solidFill>
                  <a:srgbClr val="FFFF00"/>
                </a:solidFill>
                <a:cs typeface="Arial" charset="0"/>
              </a:rPr>
              <a:t>Plantagen</a:t>
            </a:r>
          </a:p>
          <a:p>
            <a:pPr algn="ctr" eaLnBrk="1" hangingPunct="1"/>
            <a:r>
              <a:rPr lang="de-DE" sz="3600" dirty="0" smtClean="0">
                <a:solidFill>
                  <a:srgbClr val="FFFF00"/>
                </a:solidFill>
                <a:cs typeface="Arial" charset="0"/>
              </a:rPr>
              <a:t>PLANTACION</a:t>
            </a:r>
          </a:p>
          <a:p>
            <a:pPr algn="ctr" eaLnBrk="1" hangingPunct="1"/>
            <a:r>
              <a:rPr lang="de-DE" sz="3600" dirty="0" smtClean="0">
                <a:solidFill>
                  <a:srgbClr val="FFFF00"/>
                </a:solidFill>
                <a:cs typeface="Arial" charset="0"/>
              </a:rPr>
              <a:t> DE TE</a:t>
            </a:r>
            <a:endParaRPr lang="de-DE" sz="3600" dirty="0">
              <a:solidFill>
                <a:srgbClr val="FFFF00"/>
              </a:solidFill>
            </a:endParaRPr>
          </a:p>
        </p:txBody>
      </p:sp>
      <p:pic>
        <p:nvPicPr>
          <p:cNvPr id="4" name="Picture 4" descr="image0012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9" y="517680"/>
            <a:ext cx="266382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plit orient="vert"/>
    <p:sndAc>
      <p:stSnd>
        <p:snd r:embed="rId2" name="02 May it be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tea-family.info/uploads/media/Fotolia_7491822_L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6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previews.123rf.com/images/akiyoko/akiyoko1204/akiyoko120400050/13365311-Mitoyo-Kagawa-Japan-23-April-Junge-Japanerinnen-mit-traditioneller-Kleidung-Kimono-Ernte-Teebl-tter--Lizenzfreie-Bil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immeraufderreise.de/de7a1be66bea462d3af2ea85925cb7a5_Cameron%20Highlands%20Teeer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assam-projekt.de/wp-content/uploads/2013/12/teepflueckerinnen-mit-schirm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9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culturetravel.de/images/Sri-Lanka-Teeplantage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tatic.zoonar.de/img/www_repository4/c5/ef/49/10_487b1fbecbd232abae81e66ea2412db3.jpg"/>
          <p:cNvPicPr>
            <a:picLocks noChangeAspect="1" noChangeArrowheads="1"/>
          </p:cNvPicPr>
          <p:nvPr/>
        </p:nvPicPr>
        <p:blipFill>
          <a:blip r:embed="rId2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84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alnatura.de/~/media/Images/Content/Maerkte/Marken%20und%20Hersteller/Markenhersteller/Lavera/Lavera_Frau_bei_Er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expenova.com/tl_files/bilder/Referenzen/Kuscher/Tee-Er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3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fr-online.de/image/view/2014/9/15/28742892,29606231,highRes,pan_teeplantag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.welt.de/img/reise/crop108885244/9239563533-ci16x9-w780-aoriginal-h438-l0/Tee-Ernte-in-Banglades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68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uploadcenter.zdf.de/uploads/raw/41/20131112_857918ae3dc1adf9e004dec7d57d62e5fbf031f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gruen-tee.com/wp-content/uploads/2015/04/Yakushima_Watanabe_Kabuse_Shincha-Er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35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www.care.de/fileadmin/user_upload/Spenden/Spenden_Unternehmen/CARE_Spenden_Unternehmen_helfen_Projektvorschlag_Sri_Lanka_Teeplantagen_Frauen_1310x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0"/>
            <a:ext cx="917098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onnenseiten.olimar.de/wp-content/uploads/2016/04/DSC_79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tee-kontor-kiel.de/media/image/f8/29/3f/WatanabeBlack_6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12700"/>
            <a:ext cx="6875462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tee-kontor-kiel.de/media/image/00/4e/da/JapanSchwarzteeWatanabe_6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1163"/>
            <a:ext cx="4176712" cy="408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4" descr="http://www.tee-kontor-kiel.de/media/image/74/27/4f/WatanabeYakushimaBlack_600x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627063"/>
            <a:ext cx="4572000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chinareiseexperte.de/hangzhou-drachebrunnen-teeplantag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06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sonnenseiten.olimar.de/wp-content/uploads/2016/04/DSC_79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101places.de/wp-content/uploads/2012/10/artikelbild-teeplant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upload.wikimedia.org/wikipedia/commons/b/b6/Teestrauch_Deta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upload.wikimedia.org/wikipedia/commons/thumb/6/62/Camellia_sinensis_01.jpg/800px-Camellia_sinensis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-20638"/>
            <a:ext cx="4886325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spect="1" noChangeArrowheads="1"/>
          </p:cNvSpPr>
          <p:nvPr/>
        </p:nvSpPr>
        <p:spPr bwMode="auto">
          <a:xfrm>
            <a:off x="63500" y="-101600"/>
            <a:ext cx="9020175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37891" name="AutoShape 4"/>
          <p:cNvSpPr>
            <a:spLocks noChangeAspect="1" noChangeArrowheads="1"/>
          </p:cNvSpPr>
          <p:nvPr/>
        </p:nvSpPr>
        <p:spPr bwMode="auto">
          <a:xfrm>
            <a:off x="63500" y="-101600"/>
            <a:ext cx="9020175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37892" name="Picture 6" descr="https://upload.wikimedia.org/wikipedia/commons/thumb/5/50/Tee01.jpg/640px-Tee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upload.wikimedia.org/wikipedia/commons/thumb/d/d3/Tee02.jpg/596px-Tee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upload.wikimedia.org/wikipedia/commons/thumb/5/54/Tee04.jpg/629px-Tee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upload.wikimedia.org/wikipedia/commons/thumb/e/ec/HGY_Oolong_tea_leaf_close.jpg/640px-HGY_Oolong_tea_leaf_clo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79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upload.wikimedia.org/wikipedia/commons/thumb/5/5f/EarlGrey_mit_Bergamotte_aromatisierter_Schwarzer_Tee.jpg/640px-EarlGrey_mit_Bergamotte_aromatisierter_Schwarzer_T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5988"/>
            <a:ext cx="4316413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Picture 4" descr="http://www.garten-treffpunkt.de/lexikon/UploadedImages/roselle-afrikanische-mal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842963"/>
            <a:ext cx="4724400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upload.wikimedia.org/wikipedia/commons/thumb/c/cb/Tea_leaves_steeping_in_a_zhong_%C4%8Daj_05.jpg/360px-Tea_leaves_steeping_in_a_zhong_%C4%8Daj_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8288"/>
            <a:ext cx="4249738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4" descr="http://www.chinareiseexperte.de/hangzhou-drachebrunnen-teeplantage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339725"/>
            <a:ext cx="4322763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zdf.de/ZDF/zdfportal/blob/39172494/2/da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upload.wikimedia.org/wikipedia/commons/thumb/a/a0/Twinings_Gunpowder_tea_in_tin.jpg/508px-Twinings_Gunpowder_tea_in_tin.jpg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2580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  <p:sndAc>
      <p:stSnd>
        <p:snd r:embed="rId2" name="02 May it be(1)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www.c-ernst.de/pictures/SriLanka2014/20140214-Teeplantage-7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6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www.c-ernst.de/pictures/SriLanka2014/20140214-Teeplantage-77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www.wsws.org/de/media/photos/legacy/2012jun/j08-work-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22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fernreisen-abc.com/images/stories/Asien/Sri_Lanka/Teefabrik/Galerie/teefabrik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benjowskitea.de/teapic/site/Reisen_nach_Jiangsu_Alte_Tee_Rollmaschine,8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.fotocommunity.com/in-einer-teefabrik-0daece44-9de4-4c70-9ebe-45a30e463977.jpg?width=1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thai-tee.de/wp-content/uploads/2013/09/Bearbeitung_Blattoberfl%C3%A4ch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reisen-von-us.net/Bilder-Madagaskar/Sahambavy-0537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thai-tee.de/wp-content/uploads/2011/05/DSC_00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benjowskitea.de/teapic/site/Historie_des_Tee_in_Indien_Verpacken_und_Testen,10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Textfeld 3"/>
          <p:cNvSpPr txBox="1">
            <a:spLocks noChangeArrowheads="1"/>
          </p:cNvSpPr>
          <p:nvPr/>
        </p:nvSpPr>
        <p:spPr bwMode="auto">
          <a:xfrm>
            <a:off x="323850" y="4732338"/>
            <a:ext cx="18002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>
                <a:solidFill>
                  <a:srgbClr val="FFFF00"/>
                </a:solidFill>
              </a:rPr>
              <a:t>Erika</a:t>
            </a:r>
          </a:p>
        </p:txBody>
      </p:sp>
      <p:sp>
        <p:nvSpPr>
          <p:cNvPr id="55300" name="Textfeld 4"/>
          <p:cNvSpPr txBox="1">
            <a:spLocks noChangeArrowheads="1"/>
          </p:cNvSpPr>
          <p:nvPr/>
        </p:nvSpPr>
        <p:spPr bwMode="auto">
          <a:xfrm>
            <a:off x="7812088" y="4678363"/>
            <a:ext cx="13319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z="2800">
                <a:solidFill>
                  <a:srgbClr val="FFFF00"/>
                </a:solidFill>
              </a:rPr>
              <a:t>ENDE</a:t>
            </a:r>
          </a:p>
        </p:txBody>
      </p:sp>
      <p:pic>
        <p:nvPicPr>
          <p:cNvPr id="5" name="Picture 4" descr="image0012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266382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ations de Thé .. 07 06 2017">
  <a:themeElements>
    <a:clrScheme name="1_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sign13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sign110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Plantations de Thé .. 07 06 2017</Template>
  <TotalTime>0</TotalTime>
  <Words>25</Words>
  <Application>Microsoft Office PowerPoint</Application>
  <PresentationFormat>Presentación en pantalla (16:9)</PresentationFormat>
  <Paragraphs>8</Paragraphs>
  <Slides>41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41</vt:i4>
      </vt:variant>
    </vt:vector>
  </HeadingPairs>
  <TitlesOfParts>
    <vt:vector size="45" baseType="lpstr">
      <vt:lpstr>Plantations de Thé .. 07 06 2017</vt:lpstr>
      <vt:lpstr>Design13</vt:lpstr>
      <vt:lpstr>Design110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2020-01-20T09:32:46Z</dcterms:created>
  <dcterms:modified xsi:type="dcterms:W3CDTF">2020-01-20T09:34:07Z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1045</vt:i4>
  </property>
  <property fmtid="{D5CDD505-2E9C-101B-9397-08002B2CF9AE}" pid="3" name="_Version">
    <vt:lpwstr>12.0.4518</vt:lpwstr>
  </property>
</Properties>
</file>