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2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8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304" r:id="rId35"/>
    <p:sldId id="291" r:id="rId36"/>
    <p:sldId id="292" r:id="rId37"/>
    <p:sldId id="293" r:id="rId38"/>
    <p:sldId id="302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279" r:id="rId47"/>
    <p:sldId id="301" r:id="rId48"/>
    <p:sldId id="303" r:id="rId49"/>
    <p:sldId id="277" r:id="rId50"/>
    <p:sldId id="305" r:id="rId51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TTYG0A8IgxViMRNtXDBfxg==" hashData="GlD2RqGNHds1KcadyheDX14ZH/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421D1F0B-6757-4F2B-BF84-6447D94490E9}" type="datetimeFigureOut">
              <a:rPr lang="fr-CA"/>
              <a:pPr/>
              <a:t>2020-04-01</a:t>
            </a:fld>
            <a:endParaRPr lang="fr-CA"/>
          </a:p>
        </p:txBody>
      </p:sp>
      <p:sp>
        <p:nvSpPr>
          <p:cNvPr id="6349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34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</a:p>
        </p:txBody>
      </p:sp>
      <p:sp>
        <p:nvSpPr>
          <p:cNvPr id="634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634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0219317D-60AC-44CA-8667-E50D5B689710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687293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FBBC9A-CD8C-4E16-AE6C-9C630AC2C557}" type="datetimeFigureOut">
              <a:rPr lang="fr-CA"/>
              <a:pPr>
                <a:defRPr/>
              </a:pPr>
              <a:t>2020-04-01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EB96B2-9CFA-44F2-A680-E25263445642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76818657"/>
      </p:ext>
    </p:extLst>
  </p:cSld>
  <p:clrMapOvr>
    <a:masterClrMapping/>
  </p:clrMapOvr>
  <p:transition spd="slow" advClick="0" advTm="5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B7436B-152E-4E6E-BFDD-CFF2837DCABA}" type="datetimeFigureOut">
              <a:rPr lang="fr-CA"/>
              <a:pPr>
                <a:defRPr/>
              </a:pPr>
              <a:t>2020-04-01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0731EB-09DC-4DE2-B7A6-45D97D45AC44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826669147"/>
      </p:ext>
    </p:extLst>
  </p:cSld>
  <p:clrMapOvr>
    <a:masterClrMapping/>
  </p:clrMapOvr>
  <p:transition spd="slow" advClick="0" advTm="5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CCBBF-A836-4D0F-A2F5-B047C5733FA9}" type="datetimeFigureOut">
              <a:rPr lang="fr-CA"/>
              <a:pPr>
                <a:defRPr/>
              </a:pPr>
              <a:t>2020-04-01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49AF34-E25F-4640-9789-7A4F78B148B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62672626"/>
      </p:ext>
    </p:extLst>
  </p:cSld>
  <p:clrMapOvr>
    <a:masterClrMapping/>
  </p:clrMapOvr>
  <p:transition spd="slow" advClick="0" advTm="5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A487DF-B5EC-45AE-A767-BC6EE104D8E1}" type="datetimeFigureOut">
              <a:rPr lang="fr-CA"/>
              <a:pPr>
                <a:defRPr/>
              </a:pPr>
              <a:t>2020-04-01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2C8601-7D10-4C3F-95F8-DA37155A9F68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26191040"/>
      </p:ext>
    </p:extLst>
  </p:cSld>
  <p:clrMapOvr>
    <a:masterClrMapping/>
  </p:clrMapOvr>
  <p:transition spd="slow" advClick="0" advTm="5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76DCB0-302A-4B60-8D97-946C69CCDC6D}" type="datetimeFigureOut">
              <a:rPr lang="fr-CA"/>
              <a:pPr>
                <a:defRPr/>
              </a:pPr>
              <a:t>2020-04-01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12545B-D600-4A87-AE02-EA54D7E789EA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063798497"/>
      </p:ext>
    </p:extLst>
  </p:cSld>
  <p:clrMapOvr>
    <a:masterClrMapping/>
  </p:clrMapOvr>
  <p:transition spd="slow" advClick="0" advTm="5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33BAC9-747F-4594-8B3C-4B3BA722296C}" type="datetimeFigureOut">
              <a:rPr lang="fr-CA"/>
              <a:pPr>
                <a:defRPr/>
              </a:pPr>
              <a:t>2020-04-01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231AC7-4C57-4A83-9375-FC7C212CE0FF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67904864"/>
      </p:ext>
    </p:extLst>
  </p:cSld>
  <p:clrMapOvr>
    <a:masterClrMapping/>
  </p:clrMapOvr>
  <p:transition spd="slow" advClick="0" advTm="5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740033-4199-4C62-91C7-2BEDCD748E47}" type="datetimeFigureOut">
              <a:rPr lang="fr-CA"/>
              <a:pPr>
                <a:defRPr/>
              </a:pPr>
              <a:t>2020-04-01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59358D-77C6-4D91-AA76-18A955EB5F2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15115963"/>
      </p:ext>
    </p:extLst>
  </p:cSld>
  <p:clrMapOvr>
    <a:masterClrMapping/>
  </p:clrMapOvr>
  <p:transition spd="slow" advClick="0" advTm="5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ABDC27-A7C1-4340-B81B-B67ABA4488DE}" type="datetimeFigureOut">
              <a:rPr lang="fr-CA"/>
              <a:pPr>
                <a:defRPr/>
              </a:pPr>
              <a:t>2020-04-01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F06007-7534-4491-BA97-027654111AE3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826196390"/>
      </p:ext>
    </p:extLst>
  </p:cSld>
  <p:clrMapOvr>
    <a:masterClrMapping/>
  </p:clrMapOvr>
  <p:transition spd="slow" advClick="0" advTm="5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174693-F659-46B9-A6DD-D7235046E084}" type="datetimeFigureOut">
              <a:rPr lang="fr-CA"/>
              <a:pPr>
                <a:defRPr/>
              </a:pPr>
              <a:t>2020-04-01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B62221-2559-48E3-814E-D12ED6EF4D3F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239133303"/>
      </p:ext>
    </p:extLst>
  </p:cSld>
  <p:clrMapOvr>
    <a:masterClrMapping/>
  </p:clrMapOvr>
  <p:transition spd="slow" advClick="0" advTm="5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48E627-C8D4-4E8E-9FD0-69DC056EDD95}" type="datetimeFigureOut">
              <a:rPr lang="fr-CA"/>
              <a:pPr>
                <a:defRPr/>
              </a:pPr>
              <a:t>2020-04-01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AE290E-62C5-4E6E-B0C9-9051D2C39E77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483237089"/>
      </p:ext>
    </p:extLst>
  </p:cSld>
  <p:clrMapOvr>
    <a:masterClrMapping/>
  </p:clrMapOvr>
  <p:transition spd="slow" advClick="0" advTm="5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6FC4EF-2326-4584-AE62-1D39932F2367}" type="datetimeFigureOut">
              <a:rPr lang="fr-CA"/>
              <a:pPr>
                <a:defRPr/>
              </a:pPr>
              <a:t>2020-04-01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CB802F-9D38-4AEE-947A-0DB8929936DE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80136323"/>
      </p:ext>
    </p:extLst>
  </p:cSld>
  <p:clrMapOvr>
    <a:masterClrMapping/>
  </p:clrMapOvr>
  <p:transition spd="slow" advClick="0" advTm="5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75843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3EF3946-3B81-4500-8403-E8F898A92D02}" type="datetimeFigureOut">
              <a:rPr lang="fr-CA"/>
              <a:pPr>
                <a:defRPr/>
              </a:pPr>
              <a:t>2020-04-01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DACBDFD-8719-451C-BF5A-603712887F2F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diamond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4.png"/><Relationship Id="rId10" Type="http://schemas.openxmlformats.org/officeDocument/2006/relationships/image" Target="../media/image5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2" descr="braz-yano-ve-057_screen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2123728" y="332656"/>
            <a:ext cx="5400600" cy="923330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Planeta Extraño </a:t>
            </a:r>
            <a:r>
              <a:rPr lang="fr-FR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2</a:t>
            </a:r>
            <a:endParaRPr lang="fr-FR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2052" name="ZoneTexte 8"/>
          <p:cNvSpPr txBox="1">
            <a:spLocks noChangeArrowheads="1"/>
          </p:cNvSpPr>
          <p:nvPr/>
        </p:nvSpPr>
        <p:spPr bwMode="auto">
          <a:xfrm>
            <a:off x="7308850" y="6165850"/>
            <a:ext cx="16478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fr-CA" sz="1600" b="1">
                <a:solidFill>
                  <a:srgbClr val="FFFF00"/>
                </a:solidFill>
              </a:rPr>
              <a:t>Automatique</a:t>
            </a:r>
          </a:p>
          <a:p>
            <a:pPr algn="ctr"/>
            <a:endParaRPr lang="fr-CA" sz="1600" b="1">
              <a:solidFill>
                <a:srgbClr val="FFFF00"/>
              </a:solidFill>
            </a:endParaRPr>
          </a:p>
        </p:txBody>
      </p:sp>
      <p:sp>
        <p:nvSpPr>
          <p:cNvPr id="2053" name="ZoneTexte 5"/>
          <p:cNvSpPr txBox="1">
            <a:spLocks noChangeArrowheads="1"/>
          </p:cNvSpPr>
          <p:nvPr/>
        </p:nvSpPr>
        <p:spPr bwMode="auto">
          <a:xfrm>
            <a:off x="107950" y="5876925"/>
            <a:ext cx="19431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CA" sz="2400" b="1">
                <a:solidFill>
                  <a:srgbClr val="FFFF00"/>
                </a:solidFill>
              </a:rPr>
              <a:t>Présenté par:</a:t>
            </a:r>
          </a:p>
          <a:p>
            <a:r>
              <a:rPr lang="fr-CA" sz="2400" b="1">
                <a:solidFill>
                  <a:srgbClr val="FFFF00"/>
                </a:solidFill>
              </a:rPr>
              <a:t>Michel</a:t>
            </a:r>
          </a:p>
        </p:txBody>
      </p:sp>
      <p:pic>
        <p:nvPicPr>
          <p:cNvPr id="2054" name="Image 7" descr="muziek24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6165850"/>
            <a:ext cx="569912" cy="45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Image 6" descr="drapeau52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6237288"/>
            <a:ext cx="504825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eac1503.wav">
            <a:hlinkClick r:id="" action="ppaction://media"/>
          </p:cNvPr>
          <p:cNvPicPr>
            <a:picLocks noRot="1" noChangeAspect="1"/>
          </p:cNvPicPr>
          <p:nvPr>
            <a:wavAudioFile r:embed="rId1" name="Peace thru kindness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25C3B5C500000578-0-image-a-1_142424922896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Cheveux-rien-dire-mais-bo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0"/>
            <a:ext cx="62642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2687-cqqelpljdr-148801107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14052222_328319147503001_851977373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slide0014_image0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sambi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moda-2010-0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0"/>
            <a:ext cx="6408738" cy="724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most-beautiful-island-countries-in-the-worl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Optimized-_DSC1560-750x54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slide0002_image00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baefd0b2b817081e596d996e20b92191--philippines-culture-philippines-trave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0"/>
            <a:ext cx="69135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slide0020_image03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0"/>
            <a:ext cx="6408738" cy="689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slide0038_image07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muscleMa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0"/>
            <a:ext cx="6696075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rice-terrace-longsheng-1200x79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slide0033_image03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slide0048_image09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2846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Image 3" descr="Dogon1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0"/>
            <a:ext cx="47879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Sans tit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2015_01_01_10_SiberiaSink.8e67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slide0014_image02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-100013"/>
            <a:ext cx="9432925" cy="7058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slide0029_image05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Surma-African-Tribe-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91313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C63V5QUU0AA_tv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0"/>
            <a:ext cx="64087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slide0011_image00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2" descr="Mudmen-PNG-Gear-Patrol-Slide-1-970x65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thanhhuong-165527085549-nui-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slide0037_image04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Lignes Nazc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slide0051_image1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tran-van-hay-the-tallest-hair-6-8-m-muong-khong-vietnam-12970743498-tpfil02aw-9607-610x39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balant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135329_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slide0016_image02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0"/>
            <a:ext cx="6264275" cy="689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a609f04fd0be59b1ed47fe727351ea9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2" descr="slide0010_image02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2" descr="other_countries_48-600x44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slide0019_image03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slide0006_image0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Trou-insolit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slide0030_image06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1" descr="3375e399a11233e5726a35e6796e277617fb156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1" descr="8bdc241587bb9f715b1dcd762670024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 1" descr="maxresdefaul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 1" descr="slide0025_image05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 1" descr="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 1" descr="26c27d9c54063f57a0de5354fbf20ce5--scary-things-weird-tre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 4" descr="1_c13947ec373b22c9b85630c00249e7b4[219796]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7308850" y="549275"/>
            <a:ext cx="1655763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CA" sz="5400" b="1">
                <a:solidFill>
                  <a:srgbClr val="FF0000"/>
                </a:solidFill>
                <a:latin typeface="Algerian" pitchFamily="82" charset="0"/>
              </a:rPr>
              <a:t>Fin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2" presetID="42" presetClass="path" presetSubtype="0" accel="50000" decel="5000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3.05556E-6 -5.5517E-8 L -0.47639 0.3944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819" y="197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lanete-etrange-2-miche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planete-etrange-2-michel</Template>
  <TotalTime>3</TotalTime>
  <Words>25</Words>
  <Application>Microsoft Office PowerPoint</Application>
  <PresentationFormat>Presentación en pantalla (4:3)</PresentationFormat>
  <Paragraphs>7</Paragraphs>
  <Slides>49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5" baseType="lpstr">
      <vt:lpstr>Calibri</vt:lpstr>
      <vt:lpstr>Arial</vt:lpstr>
      <vt:lpstr>Algerian</vt:lpstr>
      <vt:lpstr>Arial Rounded MT Bold</vt:lpstr>
      <vt:lpstr>planete-etrange-2-michel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2020-04-01T10:20:55Z</dcterms:created>
  <dcterms:modified xsi:type="dcterms:W3CDTF">2020-04-01T10:24:35Z</dcterms:modified>
</cp:coreProperties>
</file>