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  <p:sldId id="274" r:id="rId17"/>
    <p:sldId id="271" r:id="rId18"/>
    <p:sldId id="269" r:id="rId19"/>
    <p:sldId id="272" r:id="rId20"/>
    <p:sldId id="273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</p:sldIdLst>
  <p:sldSz cx="9144000" cy="6858000" type="screen4x3"/>
  <p:notesSz cx="6858000" cy="9144000"/>
  <p:defaultTextStyle>
    <a:defPPr>
      <a:defRPr lang="sl-S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YtP8RyMVrfQnxgCKQOkCw==" hashData="AzTNAuHIxuDVksZwLvolJKDvj9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CCF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sl-SI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6F596-19C1-4E13-8872-2610F9C1FE95}" type="datetimeFigureOut">
              <a:rPr lang="sl-SI" smtClean="0"/>
              <a:pPr/>
              <a:t>7.2.2021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6DAF7-5841-4E9E-8AD4-3687B93F8D7E}" type="slidenum">
              <a:rPr lang="sl-SI" smtClean="0"/>
              <a:pPr/>
              <a:t>‹Nº›</a:t>
            </a:fld>
            <a:endParaRPr lang="sl-SI"/>
          </a:p>
        </p:txBody>
      </p:sp>
    </p:spTree>
  </p:cSld>
  <p:clrMapOvr>
    <a:masterClrMapping/>
  </p:clrMapOvr>
  <p:transition spd="med" advClick="0" advTm="4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6F596-19C1-4E13-8872-2610F9C1FE95}" type="datetimeFigureOut">
              <a:rPr lang="sl-SI" smtClean="0"/>
              <a:pPr/>
              <a:t>7.2.2021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6DAF7-5841-4E9E-8AD4-3687B93F8D7E}" type="slidenum">
              <a:rPr lang="sl-SI" smtClean="0"/>
              <a:pPr/>
              <a:t>‹Nº›</a:t>
            </a:fld>
            <a:endParaRPr lang="sl-SI"/>
          </a:p>
        </p:txBody>
      </p:sp>
    </p:spTree>
  </p:cSld>
  <p:clrMapOvr>
    <a:masterClrMapping/>
  </p:clrMapOvr>
  <p:transition spd="med" advClick="0" advTm="4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6F596-19C1-4E13-8872-2610F9C1FE95}" type="datetimeFigureOut">
              <a:rPr lang="sl-SI" smtClean="0"/>
              <a:pPr/>
              <a:t>7.2.2021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6DAF7-5841-4E9E-8AD4-3687B93F8D7E}" type="slidenum">
              <a:rPr lang="sl-SI" smtClean="0"/>
              <a:pPr/>
              <a:t>‹Nº›</a:t>
            </a:fld>
            <a:endParaRPr lang="sl-SI"/>
          </a:p>
        </p:txBody>
      </p:sp>
    </p:spTree>
  </p:cSld>
  <p:clrMapOvr>
    <a:masterClrMapping/>
  </p:clrMapOvr>
  <p:transition spd="med" advClick="0" advTm="4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sl-SI"/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sl-SI"/>
          </a:p>
        </p:txBody>
      </p:sp>
      <p:sp>
        <p:nvSpPr>
          <p:cNvPr id="5" name="Ograd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6F596-19C1-4E13-8872-2610F9C1FE95}" type="datetimeFigureOut">
              <a:rPr lang="sl-SI" smtClean="0"/>
              <a:pPr/>
              <a:t>7.2.2021</a:t>
            </a:fld>
            <a:endParaRPr lang="sl-SI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6DAF7-5841-4E9E-8AD4-3687B93F8D7E}" type="slidenum">
              <a:rPr lang="sl-SI" smtClean="0"/>
              <a:pPr/>
              <a:t>‹Nº›</a:t>
            </a:fld>
            <a:endParaRPr lang="sl-SI"/>
          </a:p>
        </p:txBody>
      </p:sp>
    </p:spTree>
  </p:cSld>
  <p:clrMapOvr>
    <a:masterClrMapping/>
  </p:clrMapOvr>
  <p:transition spd="med" advClick="0" advTm="4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sl-SI"/>
          </a:p>
        </p:txBody>
      </p:sp>
      <p:sp>
        <p:nvSpPr>
          <p:cNvPr id="5" name="Ograda besedil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Ograda vsebin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sl-SI"/>
          </a:p>
        </p:txBody>
      </p:sp>
      <p:sp>
        <p:nvSpPr>
          <p:cNvPr id="7" name="Ograda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6F596-19C1-4E13-8872-2610F9C1FE95}" type="datetimeFigureOut">
              <a:rPr lang="sl-SI" smtClean="0"/>
              <a:pPr/>
              <a:t>7.2.2021</a:t>
            </a:fld>
            <a:endParaRPr lang="sl-SI"/>
          </a:p>
        </p:txBody>
      </p:sp>
      <p:sp>
        <p:nvSpPr>
          <p:cNvPr id="8" name="Ograda no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Ograda številke diapoz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6DAF7-5841-4E9E-8AD4-3687B93F8D7E}" type="slidenum">
              <a:rPr lang="sl-SI" smtClean="0"/>
              <a:pPr/>
              <a:t>‹Nº›</a:t>
            </a:fld>
            <a:endParaRPr lang="sl-SI"/>
          </a:p>
        </p:txBody>
      </p:sp>
    </p:spTree>
  </p:cSld>
  <p:clrMapOvr>
    <a:masterClrMapping/>
  </p:clrMapOvr>
  <p:transition spd="med" advClick="0" advTm="4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sl-SI"/>
          </a:p>
        </p:txBody>
      </p:sp>
      <p:sp>
        <p:nvSpPr>
          <p:cNvPr id="3" name="Ograda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6F596-19C1-4E13-8872-2610F9C1FE95}" type="datetimeFigureOut">
              <a:rPr lang="sl-SI" smtClean="0"/>
              <a:pPr/>
              <a:t>7.2.2021</a:t>
            </a:fld>
            <a:endParaRPr lang="sl-SI"/>
          </a:p>
        </p:txBody>
      </p:sp>
      <p:sp>
        <p:nvSpPr>
          <p:cNvPr id="4" name="Ograda no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Ograda številke diapoz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6DAF7-5841-4E9E-8AD4-3687B93F8D7E}" type="slidenum">
              <a:rPr lang="sl-SI" smtClean="0"/>
              <a:pPr/>
              <a:t>‹Nº›</a:t>
            </a:fld>
            <a:endParaRPr lang="sl-SI"/>
          </a:p>
        </p:txBody>
      </p:sp>
    </p:spTree>
  </p:cSld>
  <p:clrMapOvr>
    <a:masterClrMapping/>
  </p:clrMapOvr>
  <p:transition spd="med" advClick="0" advTm="4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6F596-19C1-4E13-8872-2610F9C1FE95}" type="datetimeFigureOut">
              <a:rPr lang="sl-SI" smtClean="0"/>
              <a:pPr/>
              <a:t>7.2.2021</a:t>
            </a:fld>
            <a:endParaRPr lang="sl-SI"/>
          </a:p>
        </p:txBody>
      </p:sp>
      <p:sp>
        <p:nvSpPr>
          <p:cNvPr id="3" name="Ograda no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6DAF7-5841-4E9E-8AD4-3687B93F8D7E}" type="slidenum">
              <a:rPr lang="sl-SI" smtClean="0"/>
              <a:pPr/>
              <a:t>‹Nº›</a:t>
            </a:fld>
            <a:endParaRPr lang="sl-SI"/>
          </a:p>
        </p:txBody>
      </p:sp>
    </p:spTree>
  </p:cSld>
  <p:clrMapOvr>
    <a:masterClrMapping/>
  </p:clrMapOvr>
  <p:transition spd="med" advClick="0" advTm="4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Ograd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6F596-19C1-4E13-8872-2610F9C1FE95}" type="datetimeFigureOut">
              <a:rPr lang="sl-SI" smtClean="0"/>
              <a:pPr/>
              <a:t>7.2.2021</a:t>
            </a:fld>
            <a:endParaRPr lang="sl-SI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6DAF7-5841-4E9E-8AD4-3687B93F8D7E}" type="slidenum">
              <a:rPr lang="sl-SI" smtClean="0"/>
              <a:pPr/>
              <a:t>‹Nº›</a:t>
            </a:fld>
            <a:endParaRPr lang="sl-SI"/>
          </a:p>
        </p:txBody>
      </p:sp>
    </p:spTree>
  </p:cSld>
  <p:clrMapOvr>
    <a:masterClrMapping/>
  </p:clrMapOvr>
  <p:transition spd="med" advClick="0" advTm="4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sl-SI"/>
          </a:p>
        </p:txBody>
      </p:sp>
      <p:sp>
        <p:nvSpPr>
          <p:cNvPr id="3" name="Ograda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Ograd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6F596-19C1-4E13-8872-2610F9C1FE95}" type="datetimeFigureOut">
              <a:rPr lang="sl-SI" smtClean="0"/>
              <a:pPr/>
              <a:t>7.2.2021</a:t>
            </a:fld>
            <a:endParaRPr lang="sl-SI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6DAF7-5841-4E9E-8AD4-3687B93F8D7E}" type="slidenum">
              <a:rPr lang="sl-SI" smtClean="0"/>
              <a:pPr/>
              <a:t>‹Nº›</a:t>
            </a:fld>
            <a:endParaRPr lang="sl-SI"/>
          </a:p>
        </p:txBody>
      </p:sp>
    </p:spTree>
  </p:cSld>
  <p:clrMapOvr>
    <a:masterClrMapping/>
  </p:clrMapOvr>
  <p:transition spd="med" advClick="0" advTm="4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6F596-19C1-4E13-8872-2610F9C1FE95}" type="datetimeFigureOut">
              <a:rPr lang="sl-SI" smtClean="0"/>
              <a:pPr/>
              <a:t>7.2.2021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6DAF7-5841-4E9E-8AD4-3687B93F8D7E}" type="slidenum">
              <a:rPr lang="sl-SI" smtClean="0"/>
              <a:pPr/>
              <a:t>‹Nº›</a:t>
            </a:fld>
            <a:endParaRPr lang="sl-SI"/>
          </a:p>
        </p:txBody>
      </p:sp>
    </p:spTree>
  </p:cSld>
  <p:clrMapOvr>
    <a:masterClrMapping/>
  </p:clrMapOvr>
  <p:transition spd="med" advClick="0" advTm="4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6F596-19C1-4E13-8872-2610F9C1FE95}" type="datetimeFigureOut">
              <a:rPr lang="sl-SI" smtClean="0"/>
              <a:pPr/>
              <a:t>7.2.2021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6DAF7-5841-4E9E-8AD4-3687B93F8D7E}" type="slidenum">
              <a:rPr lang="sl-SI" smtClean="0"/>
              <a:pPr/>
              <a:t>‹Nº›</a:t>
            </a:fld>
            <a:endParaRPr lang="sl-SI"/>
          </a:p>
        </p:txBody>
      </p:sp>
    </p:spTree>
  </p:cSld>
  <p:clrMapOvr>
    <a:masterClrMapping/>
  </p:clrMapOvr>
  <p:transition spd="med" advClick="0" advTm="4000"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70688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96F596-19C1-4E13-8872-2610F9C1FE95}" type="datetimeFigureOut">
              <a:rPr lang="sl-SI" smtClean="0"/>
              <a:pPr/>
              <a:t>7.2.2021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56DAF7-5841-4E9E-8AD4-3687B93F8D7E}" type="slidenum">
              <a:rPr lang="sl-SI" smtClean="0"/>
              <a:pPr/>
              <a:t>‹Nº›</a:t>
            </a:fld>
            <a:endParaRPr lang="sl-SI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4000"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2.png"/><Relationship Id="rId10" Type="http://schemas.openxmlformats.org/officeDocument/2006/relationships/image" Target="../media/image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renny\Desktop\e-slike\2\1281138246G1MJW6s.jpg"/>
          <p:cNvPicPr>
            <a:picLocks noChangeAspect="1" noChangeArrowheads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Pravokotnik 2"/>
          <p:cNvSpPr/>
          <p:nvPr/>
        </p:nvSpPr>
        <p:spPr>
          <a:xfrm>
            <a:off x="4479634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sl-SI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0" y="2413337"/>
            <a:ext cx="8715404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6600" b="1" i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PIEDRA</a:t>
            </a:r>
            <a:endParaRPr lang="sl-SI" sz="6600" b="1" i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med" advClick="0" advTm="4000">
    <p:wedge/>
    <p:sndAc>
      <p:stSnd>
        <p:snd r:embed="rId2" name="06 Twilight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renny\Desktop\e-slike\12\zen\114261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Users\renny\Desktop\e-slike\18\12350059602Zv3faA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-76200"/>
            <a:ext cx="9144000" cy="69342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Users\renny\Desktop\e-slike\18\120553929848GPjh5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renny\Desktop\e-slike\18\12299488055vtS8w7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Users\renny\Desktop\e-slike\18\1239249910sWh3kdA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renny\Desktop\e-slike\18\1257318010P4sJvtV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1714500" y="-381000"/>
            <a:ext cx="5715000" cy="762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renny\Desktop\e-slike\18\1251022267thMp3id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renny\Desktop\e-slike\16\12999097455P4fViX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renny\Desktop\e-slike\14\1299822241NEGLc2q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renny\Desktop\e-slike\2\1244214584Ng9tQi6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renny\Desktop\e-slike\2\1250291043Qi8DGi8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renny\Desktop\e-slike\2\1252191978pH8RtYj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214347" y="-285776"/>
            <a:ext cx="9644131" cy="750099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renny\Desktop\e-slike\2\1245872015PLzzDi6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1000108"/>
            <a:ext cx="9144000" cy="4836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renny\Desktop\e-slike\2\1249037895b3BLlx8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renny\Desktop\e-slike\2\1259194470URmX9J3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renny\Desktop\e-slike\2\1253301090ZxmVQal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renny\Desktop\e-slike\2\1245254812YvEsMVd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renny\Desktop\e-slike\2\1245419579I6y37S7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renny\Desktop\e-slike\2\1256741319utBMTbp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35834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renny\Desktop\e-slike\2\1254099085hpxxx8d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renny\Desktop\e-slike\2\1253864869jNleLPj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63645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renny\Desktop\e-slike\2\1262578882g1dupd7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renny\Desktop\e-slike\2\1261080126RmERZw9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renny\Desktop\e-slike\2\1264344676RZXqyFT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renny\Desktop\e-slike\2\1254165421YkrNcxp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1928794" y="0"/>
            <a:ext cx="548360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renny\Desktop\e-slike\2\1243139528rpX3DWv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renny\Desktop\e-slike\2\1257233247h9Vvnhu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renny\Desktop\e-slike\2\1243350347CRPLy7S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renny\Desktop\e-slike\2\1275060496gtQ57mY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6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renny\Desktop\e-slike\2\1271315965fbTC4lL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 descr="C:\Users\renny\Desktop\e-slike\2\1290791100pLYiH3a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renny\Desktop\e-slike\2\1296024248PhcUmMH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5926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renny\Desktop\e-slike\2\1280131576jHVJa13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357223" y="-267164"/>
            <a:ext cx="9882297" cy="741094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renny\Desktop\e-slike\2\1285593750gWPrFQF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renny\Desktop\e-slike\2\1282556324ugfeKwX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714412" y="-357214"/>
            <a:ext cx="10144196" cy="7429552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renny\Desktop\e-slike\2\12459749762hV6tqS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renny\Desktop\e-slike\2\12285944582qkYJLJ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2000232" y="0"/>
            <a:ext cx="51435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Picture 3" descr="C:\Users\renny\Desktop\e-slike\2\VArcrq9lExTGAfbEKY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renny\Desktop\e-slike\2\12832043043w9XgiF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renny\Desktop\e-slike\3\1296844524jC6ccVN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34650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renny\Desktop\e-slike\3\K131X3Lliu5A65wmJx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39630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renny\Desktop\e-slike\4\1220848154gb8ijsN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3" name="Picture 3" descr="C:\Users\renny\Desktop\e-slike\4\1297504382BVaEuj6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renny\Desktop\e-slike\4\1297015120rPCw6t7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285784" y="-357214"/>
            <a:ext cx="10008000" cy="7560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renny\Desktop\e-slike\5\1297181857UUdWFy2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2033588" y="-381000"/>
            <a:ext cx="5076825" cy="762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renny\Desktop\e-slike\8\1300547731N8qJ5ct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Users\renny\Desktop\e-slike\18\druge\1208892161SjlZZk2.jpg"/>
          <p:cNvPicPr>
            <a:picLocks noChangeAspect="1" noChangeArrowheads="1"/>
          </p:cNvPicPr>
          <p:nvPr/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Users\renny\Desktop\e-slike\18\druge\1217172624zpAgYMN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:\Users\renny\Desktop\e-slike\18\druge\1211310784LAfXC5b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60329" cy="6858000"/>
          </a:xfrm>
          <a:prstGeom prst="rect">
            <a:avLst/>
          </a:prstGeom>
          <a:noFill/>
        </p:spPr>
      </p:pic>
      <p:sp>
        <p:nvSpPr>
          <p:cNvPr id="3" name="Pravokotnik 2"/>
          <p:cNvSpPr/>
          <p:nvPr/>
        </p:nvSpPr>
        <p:spPr>
          <a:xfrm>
            <a:off x="1" y="5786454"/>
            <a:ext cx="4929189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4400" b="1" i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8CCFFC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FIN</a:t>
            </a:r>
            <a:endParaRPr lang="sl-SI" sz="4400" b="1" i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8CCFFC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istoire de la pierre .. 20 09 2011">
  <a:themeElements>
    <a:clrScheme name="Pisar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o meri 1">
      <a:majorFont>
        <a:latin typeface="ChopinScript"/>
        <a:ea typeface=""/>
        <a:cs typeface=""/>
      </a:majorFont>
      <a:minorFont>
        <a:latin typeface="ChopinScript"/>
        <a:ea typeface=""/>
        <a:cs typeface="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Histoire de la pierre .. 20 09 2011</Template>
  <TotalTime>2</TotalTime>
  <Words>18</Words>
  <Application>Microsoft Office PowerPoint</Application>
  <PresentationFormat>Presentación en pantalla (4:3)</PresentationFormat>
  <Paragraphs>4</Paragraphs>
  <Slides>51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Histoire de la pierre .. 20 09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2021-02-07T09:01:43Z</dcterms:created>
  <dcterms:modified xsi:type="dcterms:W3CDTF">2021-02-07T09:04:30Z</dcterms:modified>
</cp:coreProperties>
</file>