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2" r:id="rId47"/>
    <p:sldId id="304" r:id="rId48"/>
    <p:sldId id="305" r:id="rId49"/>
    <p:sldId id="306" r:id="rId50"/>
    <p:sldId id="307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8" r:id="rId71"/>
    <p:sldId id="329" r:id="rId72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nroLnQHojgAQGm88u7vjg" hashData="F/Egdfvi+9yFs98rTVz5NQZkR0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A460E-3596-42CB-BF01-F295976F8050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D9CC6-9388-4873-B8AE-BBB27E1623F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D1F8E-68F0-4882-81FC-C3FFF6929050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700A8-8B44-412C-B984-A657BF6A22A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3189B-2871-4848-8B63-04A535C8D0CF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F8BEF-1F8B-460C-B625-E31E1D14ACF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8D0C8-D1FD-458E-A594-DA0CA2DA3739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FAE0-612A-427A-8F18-792ACD3402F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AD72-9054-4A47-B1AE-1E3D6551CFB2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E6C3A-44D0-4D80-BBBA-92663BD1C7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631DF-73C8-447D-9392-4DC694C003BA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755D6-27B7-4535-8185-4ED415FF89E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AEEDE-C4CB-43F8-9140-912E4E818634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88791-DB24-4E7A-ABDB-4442558A181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46A04-2267-4231-B5C4-F352F62A4C60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1396C-91B6-4E7A-BA4B-C613CB63280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6C33D-B6BE-49C8-9C62-A3F81FF4CE5A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929B2-A6A1-4051-9666-9303899E5D3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7002A-8E69-4BD8-A358-1A556291123F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755EF-4648-4A48-83C5-BF0141C74E2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749C1-A66E-423F-B560-D9CE5635E3AA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3CF90-4D07-421A-AF67-6BB11F6AA08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6A70A-17D4-40B1-B71C-AD6671BB09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042765-413E-4DCE-9E12-7D02B965AFBF}" type="datetimeFigureOut">
              <a:rPr lang="fr-FR"/>
              <a:pPr>
                <a:defRPr/>
              </a:pPr>
              <a:t>16/04/2013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CFFAF3-65B0-4E54-8A4D-8E2560324AF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7DABA36-A113-47D0-AD18-D8E34E5EF0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gif"/><Relationship Id="rId3" Type="http://schemas.openxmlformats.org/officeDocument/2006/relationships/image" Target="../media/image70.gif"/><Relationship Id="rId7" Type="http://schemas.openxmlformats.org/officeDocument/2006/relationships/image" Target="../media/image74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0 image25.jpe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0"/>
            <a:ext cx="6858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7092950" y="1989138"/>
            <a:ext cx="19240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latin typeface="Calibri" pitchFamily="34" charset="0"/>
              </a:rPr>
              <a:t>PICTURES</a:t>
            </a:r>
          </a:p>
          <a:p>
            <a:endParaRPr lang="fr-FR" sz="3200" b="1">
              <a:latin typeface="Calibri" pitchFamily="34" charset="0"/>
            </a:endParaRPr>
          </a:p>
          <a:p>
            <a:r>
              <a:rPr lang="fr-FR" sz="3200" b="1">
                <a:latin typeface="Calibri" pitchFamily="34" charset="0"/>
              </a:rPr>
              <a:t>SELECT   4</a:t>
            </a:r>
          </a:p>
          <a:p>
            <a:endParaRPr lang="fr-FR" sz="3200" b="1">
              <a:latin typeface="Calibri" pitchFamily="34" charset="0"/>
            </a:endParaRPr>
          </a:p>
          <a:p>
            <a:endParaRPr lang="fr-FR" sz="3200" b="1">
              <a:latin typeface="Calibri" pitchFamily="34" charset="0"/>
            </a:endParaRPr>
          </a:p>
          <a:p>
            <a:r>
              <a:rPr lang="fr-FR" sz="3200" b="1">
                <a:latin typeface="Calibri" pitchFamily="34" charset="0"/>
              </a:rPr>
              <a:t>    </a:t>
            </a:r>
            <a:r>
              <a:rPr lang="fr-FR" sz="3200" b="1" i="1">
                <a:latin typeface="Calibri" pitchFamily="34" charset="0"/>
              </a:rPr>
              <a:t>2011</a:t>
            </a:r>
          </a:p>
        </p:txBody>
      </p:sp>
    </p:spTree>
  </p:cSld>
  <p:clrMapOvr>
    <a:masterClrMapping/>
  </p:clrMapOvr>
  <p:transition advTm="7000">
    <p:sndAc>
      <p:stSnd>
        <p:snd r:embed="rId2" name="UTILISE INSTRUMENTAL-Nightwish-THE ESTCAPITS-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Aimage8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Aimage13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image26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image28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image33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0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Aimage38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Aimage4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image3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image5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image1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image1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image1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image16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image1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image2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image2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Bimage26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image2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image3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Bimage33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Bimage35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Bimage37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Bimage3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Bimage4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4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6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7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1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1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mage1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13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14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age16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17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age18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1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mage2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image2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image2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image24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image28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image3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709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image3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image3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image34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image35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image36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image37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image38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image3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image4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Vimage7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Vimage1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Vimage1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Vimage15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Vimage1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Vimage24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Vimage25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Vimage2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Vimage34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Vimage36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Vimage39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Vimage40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Z Aimage4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7980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Image 2" descr="g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0550" y="1341438"/>
            <a:ext cx="609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Image 3" descr="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3888" y="2060575"/>
            <a:ext cx="609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Image 4" descr="r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3575" y="27813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6" name="Image 5" descr="a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83575" y="3500438"/>
            <a:ext cx="609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7" name="Image 6" descr="r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6913" y="418782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8" name="Image 7" descr="d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83575" y="4945063"/>
            <a:ext cx="609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9" name="Image 8" descr="amour108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96975" y="2762250"/>
            <a:ext cx="1143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cturesselect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picturesselect4</Template>
  <TotalTime>2</TotalTime>
  <Words>65</Words>
  <Application>Microsoft Office PowerPoint</Application>
  <PresentationFormat>Presentación en pantalla (4:3)</PresentationFormat>
  <Paragraphs>34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picturesselect4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2013-04-16T20:40:33Z</dcterms:created>
  <dcterms:modified xsi:type="dcterms:W3CDTF">2013-04-16T20:43:24Z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