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3" r:id="rId3"/>
    <p:sldId id="279" r:id="rId4"/>
    <p:sldId id="263" r:id="rId5"/>
    <p:sldId id="258" r:id="rId6"/>
    <p:sldId id="281" r:id="rId7"/>
    <p:sldId id="259" r:id="rId8"/>
    <p:sldId id="266" r:id="rId9"/>
    <p:sldId id="260" r:id="rId10"/>
    <p:sldId id="268" r:id="rId11"/>
    <p:sldId id="261" r:id="rId12"/>
    <p:sldId id="271" r:id="rId13"/>
    <p:sldId id="275" r:id="rId14"/>
    <p:sldId id="277" r:id="rId15"/>
    <p:sldId id="298" r:id="rId16"/>
    <p:sldId id="284" r:id="rId17"/>
    <p:sldId id="291" r:id="rId18"/>
    <p:sldId id="287" r:id="rId19"/>
    <p:sldId id="296" r:id="rId20"/>
    <p:sldId id="289" r:id="rId21"/>
    <p:sldId id="264" r:id="rId22"/>
    <p:sldId id="299" r:id="rId23"/>
    <p:sldId id="273" r:id="rId24"/>
    <p:sldId id="293" r:id="rId25"/>
    <p:sldId id="301" r:id="rId26"/>
    <p:sldId id="295" r:id="rId27"/>
    <p:sldId id="302" r:id="rId28"/>
    <p:sldId id="303" r:id="rId29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QVBc6FnFYtdshXow+lJNA==" hashData="VZhpbb+LI8cLRZ5lLEVkUPeGT/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5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A6F13-D4E5-48AD-9F5D-22C60DB577BA}" type="datetimeFigureOut">
              <a:rPr lang="es-ES"/>
              <a:pPr>
                <a:defRPr/>
              </a:pPr>
              <a:t>13/04/2022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8E59C-6E2B-4806-98DD-8E9B68E5BA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9916352"/>
      </p:ext>
    </p:extLst>
  </p:cSld>
  <p:clrMapOvr>
    <a:masterClrMapping/>
  </p:clrMapOvr>
  <p:transition spd="slow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79A1E-4370-40D1-9150-E76B6D8F3E33}" type="datetimeFigureOut">
              <a:rPr lang="es-ES"/>
              <a:pPr>
                <a:defRPr/>
              </a:pPr>
              <a:t>13/04/2022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E2DDB-48A1-4218-9C1E-61521CCB69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9033586"/>
      </p:ext>
    </p:extLst>
  </p:cSld>
  <p:clrMapOvr>
    <a:masterClrMapping/>
  </p:clrMapOvr>
  <p:transition spd="slow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8DCA7-BC03-4CC4-A0BC-9CAE70D3B6C3}" type="datetimeFigureOut">
              <a:rPr lang="es-ES"/>
              <a:pPr>
                <a:defRPr/>
              </a:pPr>
              <a:t>13/04/2022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824CE-AF74-4049-91FE-64973E3838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49290"/>
      </p:ext>
    </p:extLst>
  </p:cSld>
  <p:clrMapOvr>
    <a:masterClrMapping/>
  </p:clrMapOvr>
  <p:transition spd="slow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2BB88-E164-4D1C-9028-6F24E374FDB9}" type="datetimeFigureOut">
              <a:rPr lang="es-ES"/>
              <a:pPr>
                <a:defRPr/>
              </a:pPr>
              <a:t>13/04/2022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0DFC3-AE13-42B0-B33D-6E63451BAF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9945608"/>
      </p:ext>
    </p:extLst>
  </p:cSld>
  <p:clrMapOvr>
    <a:masterClrMapping/>
  </p:clrMapOvr>
  <p:transition spd="slow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2D335-2944-4C7E-828B-D0AE713351B7}" type="datetimeFigureOut">
              <a:rPr lang="es-ES"/>
              <a:pPr>
                <a:defRPr/>
              </a:pPr>
              <a:t>13/04/2022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2FE99-3A6C-4028-B11B-228DD7FDAB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6893550"/>
      </p:ext>
    </p:extLst>
  </p:cSld>
  <p:clrMapOvr>
    <a:masterClrMapping/>
  </p:clrMapOvr>
  <p:transition spd="slow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B307C-CA36-44DB-92D4-A4BBD2C7A5A0}" type="datetimeFigureOut">
              <a:rPr lang="es-ES"/>
              <a:pPr>
                <a:defRPr/>
              </a:pPr>
              <a:t>13/04/2022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95DD3-EC6B-47E2-90B0-E29AF09086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7563833"/>
      </p:ext>
    </p:extLst>
  </p:cSld>
  <p:clrMapOvr>
    <a:masterClrMapping/>
  </p:clrMapOvr>
  <p:transition spd="slow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6FA97-8974-4ADE-87F1-21470D145ABC}" type="datetimeFigureOut">
              <a:rPr lang="es-ES"/>
              <a:pPr>
                <a:defRPr/>
              </a:pPr>
              <a:t>13/04/2022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428AD-2782-4BDD-9915-A1FEEAC3A4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8913204"/>
      </p:ext>
    </p:extLst>
  </p:cSld>
  <p:clrMapOvr>
    <a:masterClrMapping/>
  </p:clrMapOvr>
  <p:transition spd="slow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F9888-5338-488A-8F3E-E836AEBFCBD5}" type="datetimeFigureOut">
              <a:rPr lang="es-ES"/>
              <a:pPr>
                <a:defRPr/>
              </a:pPr>
              <a:t>13/04/2022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025E1-51D5-40B4-BAEF-2E1A13EBFB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2252480"/>
      </p:ext>
    </p:extLst>
  </p:cSld>
  <p:clrMapOvr>
    <a:masterClrMapping/>
  </p:clrMapOvr>
  <p:transition spd="slow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E83B6-B3BB-4F02-9966-47E47C94DD50}" type="datetimeFigureOut">
              <a:rPr lang="es-ES"/>
              <a:pPr>
                <a:defRPr/>
              </a:pPr>
              <a:t>13/04/2022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10FC5-D166-4FD4-8370-9BA35EDE14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7941227"/>
      </p:ext>
    </p:extLst>
  </p:cSld>
  <p:clrMapOvr>
    <a:masterClrMapping/>
  </p:clrMapOvr>
  <p:transition spd="slow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31030-D150-4FB7-979E-E61A6DCA755C}" type="datetimeFigureOut">
              <a:rPr lang="es-ES"/>
              <a:pPr>
                <a:defRPr/>
              </a:pPr>
              <a:t>13/04/2022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6AB94-97E7-49EE-8260-063FC5934E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0126738"/>
      </p:ext>
    </p:extLst>
  </p:cSld>
  <p:clrMapOvr>
    <a:masterClrMapping/>
  </p:clrMapOvr>
  <p:transition spd="slow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655A6-7217-4DE2-B484-BF42C7F21CCB}" type="datetimeFigureOut">
              <a:rPr lang="es-ES"/>
              <a:pPr>
                <a:defRPr/>
              </a:pPr>
              <a:t>13/04/2022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61BC3-DF2D-49A8-ACE8-1DD30E7935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3593699"/>
      </p:ext>
    </p:extLst>
  </p:cSld>
  <p:clrMapOvr>
    <a:masterClrMapping/>
  </p:clrMapOvr>
  <p:transition spd="slow" advTm="7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882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FF5DA9-FF0A-4BB8-A5F5-C40C1D07B595}" type="datetimeFigureOut">
              <a:rPr lang="es-ES"/>
              <a:pPr>
                <a:defRPr/>
              </a:pPr>
              <a:t>13/04/2022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26517B-CDFA-4FBF-AAF3-256908409E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1" name="3 Marcador de contenido" descr="photomix 05  18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14925"/>
          </a:xfrm>
        </p:spPr>
      </p:pic>
      <p:sp>
        <p:nvSpPr>
          <p:cNvPr id="4" name="3 CuadroTexto"/>
          <p:cNvSpPr txBox="1"/>
          <p:nvPr/>
        </p:nvSpPr>
        <p:spPr>
          <a:xfrm>
            <a:off x="611188" y="1924050"/>
            <a:ext cx="7135812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_tradnl" sz="7200" dirty="0">
                <a:latin typeface="Arial Black" pitchFamily="34" charset="0"/>
                <a:cs typeface="Consolas" pitchFamily="49" charset="0"/>
              </a:rPr>
              <a:t>   </a:t>
            </a:r>
            <a:endParaRPr lang="es-ES" sz="7200" dirty="0">
              <a:solidFill>
                <a:schemeClr val="accent6">
                  <a:lumMod val="75000"/>
                </a:schemeClr>
              </a:solidFill>
              <a:latin typeface="Book Antiqua" pitchFamily="18" charset="0"/>
              <a:cs typeface="Consolas" pitchFamily="49" charset="0"/>
            </a:endParaRPr>
          </a:p>
        </p:txBody>
      </p:sp>
      <p:sp>
        <p:nvSpPr>
          <p:cNvPr id="2053" name="4 CuadroTexto"/>
          <p:cNvSpPr txBox="1">
            <a:spLocks noChangeArrowheads="1"/>
          </p:cNvSpPr>
          <p:nvPr/>
        </p:nvSpPr>
        <p:spPr bwMode="auto">
          <a:xfrm>
            <a:off x="1258888" y="1924050"/>
            <a:ext cx="5767387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_tradnl" sz="8000" dirty="0">
                <a:latin typeface="Estrangelo Edessa" pitchFamily="66" charset="0"/>
                <a:cs typeface="Estrangelo Edessa" pitchFamily="66" charset="0"/>
              </a:rPr>
              <a:t>   </a:t>
            </a:r>
            <a:r>
              <a:rPr lang="es-ES_tradnl" sz="8000" dirty="0" err="1">
                <a:solidFill>
                  <a:srgbClr val="FFC000"/>
                </a:solidFill>
                <a:latin typeface="Estrangelo Edessa" pitchFamily="66" charset="0"/>
                <a:cs typeface="Estrangelo Edessa" pitchFamily="66" charset="0"/>
              </a:rPr>
              <a:t>photo</a:t>
            </a:r>
            <a:r>
              <a:rPr lang="es-ES_tradnl" sz="8000" dirty="0">
                <a:solidFill>
                  <a:srgbClr val="FFC000"/>
                </a:solidFill>
                <a:latin typeface="Estrangelo Edessa" pitchFamily="66" charset="0"/>
                <a:cs typeface="Estrangelo Edessa" pitchFamily="66" charset="0"/>
              </a:rPr>
              <a:t> mix </a:t>
            </a:r>
            <a:endParaRPr lang="es-ES" sz="8000" dirty="0">
              <a:solidFill>
                <a:srgbClr val="FFC000"/>
              </a:solidFill>
              <a:latin typeface="Estrangelo Edessa" pitchFamily="66" charset="0"/>
              <a:cs typeface="Estrangelo Edessa" pitchFamily="66" charset="0"/>
            </a:endParaRPr>
          </a:p>
        </p:txBody>
      </p:sp>
      <p:sp>
        <p:nvSpPr>
          <p:cNvPr id="2054" name="5 CuadroTexto"/>
          <p:cNvSpPr txBox="1">
            <a:spLocks noChangeArrowheads="1"/>
          </p:cNvSpPr>
          <p:nvPr/>
        </p:nvSpPr>
        <p:spPr bwMode="auto">
          <a:xfrm>
            <a:off x="8388350" y="4659313"/>
            <a:ext cx="5603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_tradnl" sz="800">
                <a:solidFill>
                  <a:srgbClr val="FFC000"/>
                </a:solidFill>
                <a:latin typeface="Estrangelo Edessa" pitchFamily="66" charset="0"/>
                <a:cs typeface="Estrangelo Edessa" pitchFamily="66" charset="0"/>
              </a:rPr>
              <a:t>luis rubio</a:t>
            </a:r>
            <a:endParaRPr lang="es-ES" sz="800">
              <a:solidFill>
                <a:srgbClr val="FFC000"/>
              </a:solidFill>
              <a:latin typeface="Estrangelo Edessa" pitchFamily="66" charset="0"/>
              <a:cs typeface="Estrangelo Edessa" pitchFamily="66" charset="0"/>
            </a:endParaRPr>
          </a:p>
        </p:txBody>
      </p:sp>
      <p:sp>
        <p:nvSpPr>
          <p:cNvPr id="2055" name="6 CuadroTexto"/>
          <p:cNvSpPr txBox="1">
            <a:spLocks noChangeArrowheads="1"/>
          </p:cNvSpPr>
          <p:nvPr/>
        </p:nvSpPr>
        <p:spPr bwMode="auto">
          <a:xfrm>
            <a:off x="0" y="4875213"/>
            <a:ext cx="12652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_tradnl" sz="800">
                <a:latin typeface="Arial Black" pitchFamily="34" charset="0"/>
              </a:rPr>
              <a:t>avance automático</a:t>
            </a:r>
            <a:endParaRPr lang="es-ES" sz="800">
              <a:latin typeface="Arial Black" pitchFamily="34" charset="0"/>
            </a:endParaRPr>
          </a:p>
        </p:txBody>
      </p:sp>
      <p:pic>
        <p:nvPicPr>
          <p:cNvPr id="8" name="05-D2899.wav">
            <a:hlinkClick r:id="" action="ppaction://media"/>
          </p:cNvPr>
          <p:cNvPicPr>
            <a:picLocks noRot="1" noChangeAspect="1"/>
          </p:cNvPicPr>
          <p:nvPr>
            <a:wavAudioFile r:embed="rId1" name="05-DONNA SUMMER-Hot Stuff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63" y="2449513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5" name="3 Marcador de contenido" descr="photomix 05  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78425"/>
          </a:xfrm>
        </p:spPr>
      </p:pic>
    </p:spTree>
  </p:cSld>
  <p:clrMapOvr>
    <a:masterClrMapping/>
  </p:clrMapOvr>
  <p:transition spd="slow" advTm="7000">
    <p:pull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9" name="3 Marcador de contenido" descr="photomix 05  0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26038"/>
          </a:xfrm>
        </p:spPr>
      </p:pic>
    </p:spTree>
  </p:cSld>
  <p:clrMapOvr>
    <a:masterClrMapping/>
  </p:clrMapOvr>
  <p:transition spd="slow" advTm="7000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3" name="3 Marcador de contenido" descr="photomix 05  0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53025"/>
          </a:xfrm>
        </p:spPr>
      </p:pic>
    </p:spTree>
  </p:cSld>
  <p:clrMapOvr>
    <a:masterClrMapping/>
  </p:clrMapOvr>
  <p:transition spd="slow" advTm="8000">
    <p:pull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7" name="3 Marcador de contenido" descr="photomix 05  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2388"/>
          </a:xfrm>
        </p:spPr>
      </p:pic>
    </p:spTree>
  </p:cSld>
  <p:clrMapOvr>
    <a:masterClrMapping/>
  </p:clrMapOvr>
  <p:transition spd="slow" advTm="8000">
    <p:pull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1" name="3 Marcador de contenido" descr="photomix 05  0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0325"/>
          </a:xfrm>
        </p:spPr>
      </p:pic>
    </p:spTree>
  </p:cSld>
  <p:clrMapOvr>
    <a:masterClrMapping/>
  </p:clrMapOvr>
  <p:transition spd="slow" advTm="7000">
    <p:zoom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5" name="3 Marcador de contenido" descr="photomix 05  0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400" y="0"/>
            <a:ext cx="9169400" cy="5143500"/>
          </a:xfrm>
        </p:spPr>
      </p:pic>
    </p:spTree>
  </p:cSld>
  <p:clrMapOvr>
    <a:masterClrMapping/>
  </p:clrMapOvr>
  <p:transition spd="slow" advTm="8000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19" name="3 Marcador de contenido" descr="photomix 05  0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3975"/>
          </a:xfrm>
        </p:spPr>
      </p:pic>
    </p:spTree>
  </p:cSld>
  <p:clrMapOvr>
    <a:masterClrMapping/>
  </p:clrMapOvr>
  <p:transition spd="slow" advTm="8000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3" name="3 Marcador de contenido" descr="photomix 05  0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963" y="0"/>
            <a:ext cx="9063037" cy="5143500"/>
          </a:xfrm>
        </p:spPr>
      </p:pic>
    </p:spTree>
  </p:cSld>
  <p:clrMapOvr>
    <a:masterClrMapping/>
  </p:clrMapOvr>
  <p:transition spd="slow" advTm="7000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7" name="3 Marcador de contenido" descr="photomix 05  0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3975"/>
          </a:xfrm>
        </p:spPr>
      </p:pic>
    </p:spTree>
  </p:cSld>
  <p:clrMapOvr>
    <a:masterClrMapping/>
  </p:clrMapOvr>
  <p:transition spd="slow" advTm="7000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1" name="3 Marcador de contenido" descr="photomix 05  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2388"/>
          </a:xfrm>
        </p:spPr>
      </p:pic>
    </p:spTree>
  </p:cSld>
  <p:clrMapOvr>
    <a:masterClrMapping/>
  </p:clrMapOvr>
  <p:transition spd="slow" advTm="8000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5" name="3 Marcador de contenido" descr="photomix 05  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070475"/>
          </a:xfrm>
        </p:spPr>
      </p:pic>
    </p:spTree>
  </p:cSld>
  <p:clrMapOvr>
    <a:masterClrMapping/>
  </p:clrMapOvr>
  <p:transition spd="slow" advTm="7000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39" name="3 Marcador de contenido" descr="photomix 05  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084763"/>
          </a:xfrm>
        </p:spPr>
      </p:pic>
    </p:spTree>
  </p:cSld>
  <p:clrMapOvr>
    <a:masterClrMapping/>
  </p:clrMapOvr>
  <p:transition spd="slow" advTm="8000">
    <p:wipe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3" name="3 Marcador de contenido" descr="NOVBRE 22-11-2014 0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</p:spTree>
  </p:cSld>
  <p:clrMapOvr>
    <a:masterClrMapping/>
  </p:clrMapOvr>
  <p:transition spd="slow" advTm="8000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7" name="3 Marcador de contenido" descr="photomix 05  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078413"/>
          </a:xfrm>
        </p:spPr>
      </p:pic>
    </p:spTree>
  </p:cSld>
  <p:clrMapOvr>
    <a:masterClrMapping/>
  </p:clrMapOvr>
  <p:transition spd="slow" advTm="7000">
    <p:pull dir="l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1" name="3 Marcador de contenido" descr="photomix 05  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" y="0"/>
            <a:ext cx="8982075" cy="5143500"/>
          </a:xfrm>
        </p:spPr>
      </p:pic>
    </p:spTree>
  </p:cSld>
  <p:clrMapOvr>
    <a:masterClrMapping/>
  </p:clrMapOvr>
  <p:transition spd="slow" advTm="8000">
    <p:pull dir="r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5" name="3 Marcador de contenido" descr="photomix 05  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11750"/>
          </a:xfrm>
        </p:spPr>
      </p:pic>
    </p:spTree>
  </p:cSld>
  <p:clrMapOvr>
    <a:masterClrMapping/>
  </p:clrMapOvr>
  <p:transition spd="slow" advTm="8000">
    <p:pull dir="r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59" name="3 Marcador de contenido" descr="NOVBRE 22-11-2014 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3975"/>
          </a:xfrm>
        </p:spPr>
      </p:pic>
    </p:spTree>
  </p:cSld>
  <p:clrMapOvr>
    <a:masterClrMapping/>
  </p:clrMapOvr>
  <p:transition spd="slow" advTm="7000">
    <p:pull dir="l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3" name="3 Marcador de contenido" descr="photomix 05  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2713" y="0"/>
            <a:ext cx="8886825" cy="5143500"/>
          </a:xfrm>
        </p:spPr>
      </p:pic>
    </p:spTree>
  </p:cSld>
  <p:clrMapOvr>
    <a:masterClrMapping/>
  </p:clrMapOvr>
  <p:transition spd="slow" advTm="8000">
    <p:pull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7" name="3 Marcador de contenido" descr="photomix 05  0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99063"/>
          </a:xfrm>
        </p:spPr>
      </p:pic>
    </p:spTree>
  </p:cSld>
  <p:clrMapOvr>
    <a:masterClrMapping/>
  </p:clrMapOvr>
  <p:transition spd="slow" advTm="7000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1" name="3 Marcador de contenido" descr="anywalls.com-6529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3975"/>
          </a:xfrm>
        </p:spPr>
      </p:pic>
    </p:spTree>
  </p:cSld>
  <p:clrMapOvr>
    <a:masterClrMapping/>
  </p:clrMapOvr>
  <p:transition spd="slow" advTm="7000">
    <p:pull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3 Marcador de contenido" descr="photomix 05  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08575"/>
          </a:xfrm>
        </p:spPr>
      </p:pic>
    </p:spTree>
  </p:cSld>
  <p:clrMapOvr>
    <a:masterClrMapping/>
  </p:clrMapOvr>
  <p:transition spd="slow" advTm="8000">
    <p:pull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79" name="3 Marcador de contenido" descr="photomix 05 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06988"/>
          </a:xfrm>
        </p:spPr>
      </p:pic>
    </p:spTree>
  </p:cSld>
  <p:clrMapOvr>
    <a:masterClrMapping/>
  </p:clrMapOvr>
  <p:transition spd="slow" advTm="8000">
    <p:split orient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3" name="3 Marcador de contenido" descr="0000202 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62550"/>
          </a:xfrm>
        </p:spPr>
      </p:pic>
    </p:spTree>
  </p:cSld>
  <p:clrMapOvr>
    <a:masterClrMapping/>
  </p:clrMapOvr>
  <p:transition spd="slow" advTm="8000">
    <p:blinds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7" name="3 Marcador de contenido" descr="photomix 05 2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08575"/>
          </a:xfrm>
        </p:spPr>
      </p:pic>
    </p:spTree>
  </p:cSld>
  <p:clrMapOvr>
    <a:masterClrMapping/>
  </p:clrMapOvr>
  <p:transition spd="slow" advTm="7000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1" name="3 Marcador de contenido" descr="aa19100 0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8738"/>
          </a:xfrm>
        </p:spPr>
      </p:pic>
      <p:sp>
        <p:nvSpPr>
          <p:cNvPr id="5" name="4 CuadroTexto"/>
          <p:cNvSpPr txBox="1"/>
          <p:nvPr/>
        </p:nvSpPr>
        <p:spPr>
          <a:xfrm>
            <a:off x="250825" y="4803775"/>
            <a:ext cx="83343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_tradnl" sz="1400" dirty="0">
                <a:solidFill>
                  <a:schemeClr val="tx1">
                    <a:lumMod val="65000"/>
                  </a:schemeClr>
                </a:solidFill>
                <a:latin typeface="Consolas" pitchFamily="49" charset="0"/>
                <a:cs typeface="Consolas" pitchFamily="49" charset="0"/>
              </a:rPr>
              <a:t>    </a:t>
            </a:r>
            <a:r>
              <a:rPr lang="es-ES_tradnl" sz="1400" dirty="0">
                <a:solidFill>
                  <a:schemeClr val="accent6">
                    <a:lumMod val="75000"/>
                  </a:schemeClr>
                </a:solidFill>
                <a:latin typeface="Consolas" pitchFamily="49" charset="0"/>
                <a:cs typeface="Consolas" pitchFamily="49" charset="0"/>
              </a:rPr>
              <a:t>Imágenes: Internet – Música: Hot </a:t>
            </a:r>
            <a:r>
              <a:rPr lang="es-ES_tradnl" sz="1400" dirty="0" err="1">
                <a:solidFill>
                  <a:schemeClr val="accent6">
                    <a:lumMod val="75000"/>
                  </a:schemeClr>
                </a:solidFill>
                <a:latin typeface="Consolas" pitchFamily="49" charset="0"/>
                <a:cs typeface="Consolas" pitchFamily="49" charset="0"/>
              </a:rPr>
              <a:t>Stuff</a:t>
            </a:r>
            <a:r>
              <a:rPr lang="es-ES_tradnl" sz="1400" dirty="0">
                <a:solidFill>
                  <a:schemeClr val="accent6">
                    <a:lumMod val="75000"/>
                  </a:schemeClr>
                </a:solidFill>
                <a:latin typeface="Consolas" pitchFamily="49" charset="0"/>
                <a:cs typeface="Consolas" pitchFamily="49" charset="0"/>
              </a:rPr>
              <a:t> (DONNA SUMMER) – lrubiovidal@hotmail.es</a:t>
            </a:r>
            <a:endParaRPr lang="es-ES" sz="1400" dirty="0">
              <a:solidFill>
                <a:schemeClr val="accent6">
                  <a:lumMod val="75000"/>
                </a:schemeClr>
              </a:solidFill>
              <a:latin typeface="Consolas" pitchFamily="49" charset="0"/>
              <a:cs typeface="Consolas" pitchFamily="49" charset="0"/>
            </a:endParaRPr>
          </a:p>
        </p:txBody>
      </p:sp>
    </p:spTree>
  </p:cSld>
  <p:clrMapOvr>
    <a:masterClrMapping/>
  </p:clrMapOvr>
  <p:transition spd="slow" advTm="11000">
    <p:pull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 mix 5 .. 15 02 20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 mix 5 .. 15 02 2017</Template>
  <TotalTime>1</TotalTime>
  <Words>39</Words>
  <Application>Microsoft Office PowerPoint</Application>
  <PresentationFormat>Presentación en pantalla (16:9)</PresentationFormat>
  <Paragraphs>7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5" baseType="lpstr">
      <vt:lpstr>Arial</vt:lpstr>
      <vt:lpstr>Calibri</vt:lpstr>
      <vt:lpstr>Arial Black</vt:lpstr>
      <vt:lpstr>Consolas</vt:lpstr>
      <vt:lpstr>Book Antiqua</vt:lpstr>
      <vt:lpstr>Estrangelo Edessa</vt:lpstr>
      <vt:lpstr>Photo mix 5 .. 15 02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2022-04-13T17:38:58Z</dcterms:created>
  <dcterms:modified xsi:type="dcterms:W3CDTF">2022-04-13T17:40:18Z</dcterms:modified>
</cp:coreProperties>
</file>