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ydTIVfHjD2NvYwVZ+V5EQ" hashData="1hdqtfh/zEtVejLMEPVfKZh0tB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CB095-FDDA-4969-A8CE-152C9346DF1A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2933FE-3965-466C-BA52-AC2B5A63DD4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2A8E7-502C-4881-99F3-702E05AA2022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2D799-6708-4C50-AA56-14CB604825F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B6DC4-2FFE-457B-BF4A-1ED79F0F48AB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CE01D-184F-47E0-9853-AC1204782FD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1EAF6-8E43-4F21-BAC5-8D89447651A2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F2C69-3A02-496E-8C01-8720B2ADF08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24F0D-C5B3-4644-95B6-084633E1426F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D52D9-D166-4364-8A7A-B79728D43BE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0097C-423A-4DF1-85B1-09119C30692D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1DAD1-3E9E-4DE3-976F-0DBF675CEDE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47819-0FFF-4BCB-A0FE-F80D7FCE20F7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07B9F-352D-459C-9CC1-8F6E96EB387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23219-E3AF-47C4-B940-4EFA2D264DB6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7DE10-2B92-4862-8C9C-B3D1AFBEA2E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688B3-44C7-421F-9A2E-5C153CB9FE34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5CDDB-C2CE-46BA-AAD0-39A4EEFDD6D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BD202-5125-4E86-9C31-B7E2F8471535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B5709-5BB0-4A85-AA87-D536AF85C68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EF466-A292-4669-B042-73D56F2E9870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C666A-C877-4630-818B-2F49D92A9C2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B0949-4F9B-4DBA-9724-DC772A5C40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EAA545-F460-4DAD-A0E8-8188F8545496}" type="datetimeFigureOut">
              <a:rPr lang="fr-FR"/>
              <a:pPr>
                <a:defRPr/>
              </a:pPr>
              <a:t>18/03/2014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D1AE35-B2BF-4FB4-ADD3-8EACFC01BBF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83B5F1-6A0A-4D9E-8F74-22D598E8E2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213" y="2636838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FR" sz="6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Petit voyage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Afrique du Sud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Amazoni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463" y="7938"/>
            <a:ext cx="9144000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quarium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Bergen en Norvèg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Bougainvillier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aloforni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hin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Chutes en Norvèg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1750" y="0"/>
            <a:ext cx="911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Créatio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2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Etoile bleur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Florenc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Forêt Pologn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Grand 8 au Japo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790700" y="0"/>
            <a:ext cx="5561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Greenland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ong-Kon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Japo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Lac Huron dans l'Ontario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Miroir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Nantes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Norvèg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Nouvelle Zéland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Oasis au Sahara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813" y="0"/>
            <a:ext cx="912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Pérou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90763" y="0"/>
            <a:ext cx="4560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Philipines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78063" y="0"/>
            <a:ext cx="4586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Piedmont en Itali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308100" y="0"/>
            <a:ext cx="6526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Polign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84413" y="0"/>
            <a:ext cx="4575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Preikestolle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Rennes en Franc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Rio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271713" y="0"/>
            <a:ext cx="4598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akura au Japon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1113" y="-31750"/>
            <a:ext cx="91440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Serbie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2322513" y="0"/>
            <a:ext cx="44973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Super escalier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Trou d'eau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Vietnam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Virginie de l'Est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4554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itre 2"/>
          <p:cNvSpPr>
            <a:spLocks noGrp="1"/>
          </p:cNvSpPr>
          <p:nvPr>
            <p:ph type="title"/>
          </p:nvPr>
        </p:nvSpPr>
        <p:spPr>
          <a:xfrm>
            <a:off x="6588125" y="4508500"/>
            <a:ext cx="1593850" cy="1143000"/>
          </a:xfrm>
        </p:spPr>
        <p:txBody>
          <a:bodyPr/>
          <a:lstStyle/>
          <a:p>
            <a:r>
              <a:rPr lang="fr-FR" smtClean="0">
                <a:solidFill>
                  <a:srgbClr val="00B050"/>
                </a:solidFill>
                <a:latin typeface="Arial Black" pitchFamily="34" charset="0"/>
              </a:rPr>
              <a:t>FIN</a:t>
            </a:r>
          </a:p>
        </p:txBody>
      </p:sp>
    </p:spTree>
  </p:cSld>
  <p:clrMapOvr>
    <a:masterClrMapping/>
  </p:clrMapOvr>
  <p:transition spd="slow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14490_ceccot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314490_ceccotto</Template>
  <TotalTime>1</TotalTime>
  <Words>63</Words>
  <Application>Microsoft Office PowerPoint</Application>
  <PresentationFormat>Presentación en pantalla (4:3)</PresentationFormat>
  <Paragraphs>30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Calibri</vt:lpstr>
      <vt:lpstr>Arial</vt:lpstr>
      <vt:lpstr>Arial Black</vt:lpstr>
      <vt:lpstr>314490_ceccotto</vt:lpstr>
      <vt:lpstr>Diseño predeterminado</vt:lpstr>
      <vt:lpstr>Petit voyage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FIN</vt:lpstr>
      <vt:lpstr>Diapositiva 37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Petit voyage</dc:title>
  <dc:creator>JOSE LUIS</dc:creator>
  <cp:lastModifiedBy>JOSE LUIS</cp:lastModifiedBy>
  <cp:revision>1</cp:revision>
  <dcterms:created xsi:type="dcterms:W3CDTF">2014-03-18T11:05:06Z</dcterms:created>
  <dcterms:modified xsi:type="dcterms:W3CDTF">2014-03-18T11:07:00Z</dcterms:modified>
</cp:coreProperties>
</file>