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90" r:id="rId3"/>
    <p:sldId id="286" r:id="rId4"/>
    <p:sldId id="261" r:id="rId5"/>
    <p:sldId id="269" r:id="rId6"/>
    <p:sldId id="287" r:id="rId7"/>
    <p:sldId id="277" r:id="rId8"/>
    <p:sldId id="288" r:id="rId9"/>
    <p:sldId id="281" r:id="rId10"/>
    <p:sldId id="284" r:id="rId11"/>
    <p:sldId id="289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SjjwIuQ8UThAFN8z9bCYw==" hashData="4E7ud9NwtFajsx2+1I14yTT2h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582C"/>
    <a:srgbClr val="936231"/>
    <a:srgbClr val="008EEE"/>
    <a:srgbClr val="B88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0F7AEB7-BFD3-4890-BCF0-7F306440CE9D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58A5A6-AB8C-41CE-9CE0-CF6A169DF3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010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E2746-BF1F-4A0F-988A-6CD090168922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25B90-4138-41ED-82F5-3979B86F10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546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10162-B7DE-46C3-8409-15620B27EA17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F55CC-CC52-48B8-8EFD-0EBC527CF2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32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B0E06-454C-4A0C-9067-A2EE87AC5849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3669-834F-4A73-B423-6A111726D9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274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BAD40-4E02-4573-B853-10951697B955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2D173-51F5-4CC6-9E04-E2135CF396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730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8E19A-F115-4D3C-A386-19FDDA38BC5A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B934A-A5CE-44D8-A34B-8B106E7CD9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378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E68C4-D263-4FAF-850A-A24C48789D20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DCE86-8763-422B-9CCC-11294B6865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197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0919D-C0CC-4CDE-8CF7-CAD682CE30A2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F3887-B4C8-473D-A6DE-AA0C3FF50D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3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7570B-1DA2-4F4B-A5A8-AADA2D297B44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2ED11-4712-47D3-AD7E-A365FC086F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172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A1D7D-5EE4-4F4A-B9E3-78BD3802C3A5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16C4F-6153-4C2B-9E26-271BE5846E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238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5290B-D540-4940-8F11-9672E9DE5E5E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308FD-77CF-48A7-8760-EB5B8B9A55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91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D3FEA-F017-4298-BCDC-506677084511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9153D-A45F-4D44-B440-B090D63718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6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01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47E6BF-DC93-4AF8-898B-4ED89C422B6B}" type="datetimeFigureOut">
              <a:rPr lang="en-US"/>
              <a:pPr>
                <a:defRPr/>
              </a:pPr>
              <a:t>12/18/2020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9548627-9B25-408B-986D-400D50A799F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Documents and Settings\Elena Zanescu\My Documents\Z nou in lucru\MATER   gata pt pps\Mater red cutu iarna\Pt reducere imag\Diapozitiv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9144000" cy="68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1" y="-7366"/>
            <a:ext cx="9144000" cy="691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60732" y="764704"/>
            <a:ext cx="7622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PERROS EN LA NIEVE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837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utu.wav"/>
          </p:stSnd>
        </p:sndAc>
      </p:transition>
    </mc:Choice>
    <mc:Fallback>
      <p:transition spd="slow">
        <p:sndAc>
          <p:stSnd>
            <p:snd r:embed="rId2" name="cut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Documents and Settings\Elena Zanescu\My Documents\Z nou in lucru\MATER   gata pt pps\Mater red cutu iarna\Pt reducere imag\Diapozitiv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Documents and Settings\Elena Zanescu\My Documents\My Pictures\Titlu cutu\Imagin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85900"/>
            <a:ext cx="7577137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:\Documents and Settings\Elena Zanescu\My Documents\Z nou in lucru\MATER   gata pt pps\Mater red cutu iarna\Pt reducere imag\Diapozitiv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C:\Documents and Settings\Elena Zanescu\My Documents\Z nou in lucru\MATER   gata pt pps\Mater red cutu iarna\cutu 1\Diapozitiv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nou in lucru\MATER   gata pt pps\Mater red cutu iarna\cutu 1\Diapozitiv2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Documents and Settings\Elena Zanescu\My Documents\Z nou in lucru\MATER   gata pt pps\Mater red cutu iarna\Pt reducere imag\Diapozitiv1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ena Zanescu\My Documents\Z nou in lucru\MATER   gata pt pps\Mater red cutu iarna\Pt reducere imag\Diapozitiv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Documents and Settings\Elena Zanescu\My Documents\Z nou in lucru\MATER   gata pt pps\Mater red cutu iarna\Pt reducere imag\Diapozitiv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nou in lucru\MATER   gata pt pps\Mater red cutu iarna\cutu 1\Diapozitiv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nou in lucru\MATER   gata pt pps\Mater red cutu iarna\Pt reducere imag\Diapozitiv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nou in lucru\MATER   gata pt pps\Mater red cutu iarna\cutu 1\Diapozitiv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 nou in lucru\MATER   gata pt pps\Mater red cutu iarna\cutu 1\Diapozitiv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Documents and Settings\Elena Zanescu\My Documents\Z nou in lucru\MATER   gata pt pps\Mater red cutu iarna\cutu 1\Diapozitiv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:\Documents and Settings\Elena Zanescu\My Documents\Z nou in lucru\MATER   gata pt pps\Mater red cutu iarna\cutu 1\Diapozitiv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nou in lucru\MATER   gata pt pps\Mater red cutu iarna\cutu 1\Diapozitiv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nou in lucru\MATER   gata pt pps\Mater red cutu iarna\cutu 1\Diapozitiv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ena Zanescu\My Documents\Z nou in lucru\MATER   gata pt pps\Mater red cutu iarna\cutu 1\Diapozitiv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Documents and Settings\Elena Zanescu\My Documents\Z nou in lucru\MATER   gata pt pps\Mater red cutu iarna\cutu 1\Diapozitiv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:\Documents and Settings\Elena Zanescu\My Documents\Z nou in lucru\MATER   gata pt pps\Mater red cutu iarna\Pt reducere imag\Diapozitiv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C:\Documents and Settings\Elena Zanescu\My Documents\Z nou in lucru\MATER   gata pt pps\Mater red cutu iarna\cutu 1\Diapozitiv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nou in lucru\MATER   gata pt pps\Mater red cutu iarna\cutu 1\Diapozitiv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6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Documents and Settings\Elena Zanescu\My Documents\Z nou in lucru\MATER   gata pt pps\Mater red cutu iarna\cutu 1\Diapozitiv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nou in lucru\MATER   gata pt pps\Mater red cutu iarna\cutu 1\Diapozitiv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nou in lucru\MATER   gata pt pps\Mater red cutu iarna\cutu 1\Diapozitiv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nou in lucru\MATER   gata pt pps\Mater red cutu iarna\Pt reducere imag\Diapozitiv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Elena Zanescu\My Documents\Z nou in lucru\MATER   gata pt pps\Mater red cutu iarna\cutu 1\Diapozitiv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Documents and Settings\Elena Zanescu\My Documents\Z nou in lucru\MATER   gata pt pps\Mater red cutu iarna\cutu 1\Diapozitiv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nou in lucru\MATER   gata pt pps\Mater red cutu iarna\cutu 1\Diapozitiv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nou in lucru\MATER   gata pt pps\Mater red cutu iarna\Pt reducere imag\Diapozitiv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C:\Documents and Settings\Elena Zanescu\My Documents\Z nou in lucru\MATER   gata pt pps\Mater red cutu iarna\cutu 1\Diapozitiv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C:\Documents and Settings\Elena Zanescu\My Documents\Z nou in lucru\MATER   gata pt pps\Mater red cutu iarna\Pt reducere imag\Diapozitiv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Documents and Settings\Elena Zanescu\My Documents\Z nou in lucru\MATER   gata pt pps\Mater red cutu iarna\Pt reducere imag\Diapozitiv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Elena Zanescu\My Documents\Z nou in lucru\MATER   gata pt pps\Mater red cutu iarna\Pt reducere imag\Diapozitiv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Documents and Settings\Elena Zanescu\My Documents\Z nou in lucru\MATER   gata pt pps\Mater red cutu iarna\Pt reducere imag\Diapozitiv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Documents and Settings\Elena Zanescu\My Documents\Z nou in lucru\MATER   gata pt pps\Mater red cutu iarna\xx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C:\Documents and Settings\Elena Zanescu\My Documents\Z nou in lucru\MATER   gata pt pps\Mater red cutu iarna\cutu 1\Diapozitiv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Elena Zanescu\My Documents\Z nou in lucru\MATER   gata pt pps\Mater red cutu iarna\cutu 1\Diapozitiv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Elena Zanescu\My Documents\Z nou in lucru\MATER   gata pt pps\Mater red cutu iarna\cutu 1\Diapozitiv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 descr="C:\Documents and Settings\Elena Zanescu\My Documents\My Pictures\Titlu cutu\Cadru\Imagine1ar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setăText 11"/>
          <p:cNvSpPr txBox="1">
            <a:spLocks noChangeArrowheads="1"/>
          </p:cNvSpPr>
          <p:nvPr/>
        </p:nvSpPr>
        <p:spPr bwMode="auto">
          <a:xfrm>
            <a:off x="7956550" y="5084763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i="1">
                <a:solidFill>
                  <a:srgbClr val="84582C"/>
                </a:solidFill>
                <a:latin typeface="Times New Roman" pitchFamily="18" charset="0"/>
                <a:cs typeface="Times New Roman" pitchFamily="18" charset="0"/>
              </a:rPr>
              <a:t>Helen</a:t>
            </a:r>
          </a:p>
        </p:txBody>
      </p:sp>
      <p:sp>
        <p:nvSpPr>
          <p:cNvPr id="13" name="CasetăText 12"/>
          <p:cNvSpPr txBox="1">
            <a:spLocks noChangeArrowheads="1"/>
          </p:cNvSpPr>
          <p:nvPr/>
        </p:nvSpPr>
        <p:spPr bwMode="auto">
          <a:xfrm>
            <a:off x="2411413" y="6453188"/>
            <a:ext cx="12239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100" b="1" i="1">
                <a:solidFill>
                  <a:srgbClr val="84582C"/>
                </a:solidFill>
                <a:latin typeface="Times New Roman" pitchFamily="18" charset="0"/>
                <a:cs typeface="Times New Roman" pitchFamily="18" charset="0"/>
              </a:rPr>
              <a:t>Images du web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ens et la neige .. 28 12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Chiens et la neige .. 28 12 2010</Template>
  <TotalTime>17</TotalTime>
  <Words>24</Words>
  <Application>Microsoft Office PowerPoint</Application>
  <PresentationFormat>Presentación en pantalla (4:3)</PresentationFormat>
  <Paragraphs>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Chiens et la neige .. 28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12</cp:revision>
  <dcterms:created xsi:type="dcterms:W3CDTF">2020-12-18T09:56:54Z</dcterms:created>
  <dcterms:modified xsi:type="dcterms:W3CDTF">2020-12-18T10:14:29Z</dcterms:modified>
</cp:coreProperties>
</file>