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281" r:id="rId4"/>
    <p:sldId id="278" r:id="rId5"/>
    <p:sldId id="269" r:id="rId6"/>
    <p:sldId id="264" r:id="rId7"/>
    <p:sldId id="260" r:id="rId8"/>
    <p:sldId id="296" r:id="rId9"/>
    <p:sldId id="275" r:id="rId10"/>
    <p:sldId id="266" r:id="rId11"/>
    <p:sldId id="271" r:id="rId12"/>
    <p:sldId id="276" r:id="rId13"/>
    <p:sldId id="287" r:id="rId14"/>
    <p:sldId id="272" r:id="rId15"/>
    <p:sldId id="277" r:id="rId16"/>
    <p:sldId id="292" r:id="rId17"/>
    <p:sldId id="288" r:id="rId18"/>
    <p:sldId id="282" r:id="rId19"/>
    <p:sldId id="291" r:id="rId20"/>
    <p:sldId id="298" r:id="rId21"/>
  </p:sldIdLst>
  <p:sldSz cx="8280400" cy="5400675"/>
  <p:notesSz cx="6858000" cy="9144000"/>
  <p:photoAlbum/>
  <p:defaultTextStyle>
    <a:defPPr>
      <a:defRPr lang="fr-FR"/>
    </a:defPPr>
    <a:lvl1pPr marL="0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90860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81721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72581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63441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54301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45162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36022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26882" algn="l" defTabSz="781721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TCgHzIpzW1R5fG3qN8YOQ==" hashData="pZ+8IyTgPNAZljiueh+s30Jbo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188" y="-498"/>
      </p:cViewPr>
      <p:guideLst>
        <p:guide orient="horz" pos="1701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677710"/>
            <a:ext cx="7038340" cy="115764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3060382"/>
            <a:ext cx="5796280" cy="138017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0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1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2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3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4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45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360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26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470434"/>
            <a:ext cx="7038340" cy="1072634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2289037"/>
            <a:ext cx="7038340" cy="1181397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908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817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725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6344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5430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4516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3602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2688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260158"/>
            <a:ext cx="3657177" cy="3564196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260158"/>
            <a:ext cx="3657177" cy="3564196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208901"/>
            <a:ext cx="3658615" cy="50381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0860" indent="0">
              <a:buNone/>
              <a:defRPr sz="1700" b="1"/>
            </a:lvl2pPr>
            <a:lvl3pPr marL="781721" indent="0">
              <a:buNone/>
              <a:defRPr sz="1500" b="1"/>
            </a:lvl3pPr>
            <a:lvl4pPr marL="1172581" indent="0">
              <a:buNone/>
              <a:defRPr sz="1400" b="1"/>
            </a:lvl4pPr>
            <a:lvl5pPr marL="1563441" indent="0">
              <a:buNone/>
              <a:defRPr sz="1400" b="1"/>
            </a:lvl5pPr>
            <a:lvl6pPr marL="1954301" indent="0">
              <a:buNone/>
              <a:defRPr sz="1400" b="1"/>
            </a:lvl6pPr>
            <a:lvl7pPr marL="2345162" indent="0">
              <a:buNone/>
              <a:defRPr sz="1400" b="1"/>
            </a:lvl7pPr>
            <a:lvl8pPr marL="2736022" indent="0">
              <a:buNone/>
              <a:defRPr sz="1400" b="1"/>
            </a:lvl8pPr>
            <a:lvl9pPr marL="3126882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712714"/>
            <a:ext cx="3658615" cy="3111639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208901"/>
            <a:ext cx="3660052" cy="50381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0860" indent="0">
              <a:buNone/>
              <a:defRPr sz="1700" b="1"/>
            </a:lvl2pPr>
            <a:lvl3pPr marL="781721" indent="0">
              <a:buNone/>
              <a:defRPr sz="1500" b="1"/>
            </a:lvl3pPr>
            <a:lvl4pPr marL="1172581" indent="0">
              <a:buNone/>
              <a:defRPr sz="1400" b="1"/>
            </a:lvl4pPr>
            <a:lvl5pPr marL="1563441" indent="0">
              <a:buNone/>
              <a:defRPr sz="1400" b="1"/>
            </a:lvl5pPr>
            <a:lvl6pPr marL="1954301" indent="0">
              <a:buNone/>
              <a:defRPr sz="1400" b="1"/>
            </a:lvl6pPr>
            <a:lvl7pPr marL="2345162" indent="0">
              <a:buNone/>
              <a:defRPr sz="1400" b="1"/>
            </a:lvl7pPr>
            <a:lvl8pPr marL="2736022" indent="0">
              <a:buNone/>
              <a:defRPr sz="1400" b="1"/>
            </a:lvl8pPr>
            <a:lvl9pPr marL="3126882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712714"/>
            <a:ext cx="3660052" cy="3111639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215027"/>
            <a:ext cx="2724195" cy="915114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215028"/>
            <a:ext cx="4628974" cy="4609326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1130142"/>
            <a:ext cx="2724195" cy="3694212"/>
          </a:xfrm>
        </p:spPr>
        <p:txBody>
          <a:bodyPr/>
          <a:lstStyle>
            <a:lvl1pPr marL="0" indent="0">
              <a:buNone/>
              <a:defRPr sz="1200"/>
            </a:lvl1pPr>
            <a:lvl2pPr marL="390860" indent="0">
              <a:buNone/>
              <a:defRPr sz="1000"/>
            </a:lvl2pPr>
            <a:lvl3pPr marL="781721" indent="0">
              <a:buNone/>
              <a:defRPr sz="900"/>
            </a:lvl3pPr>
            <a:lvl4pPr marL="1172581" indent="0">
              <a:buNone/>
              <a:defRPr sz="800"/>
            </a:lvl4pPr>
            <a:lvl5pPr marL="1563441" indent="0">
              <a:buNone/>
              <a:defRPr sz="800"/>
            </a:lvl5pPr>
            <a:lvl6pPr marL="1954301" indent="0">
              <a:buNone/>
              <a:defRPr sz="800"/>
            </a:lvl6pPr>
            <a:lvl7pPr marL="2345162" indent="0">
              <a:buNone/>
              <a:defRPr sz="800"/>
            </a:lvl7pPr>
            <a:lvl8pPr marL="2736022" indent="0">
              <a:buNone/>
              <a:defRPr sz="800"/>
            </a:lvl8pPr>
            <a:lvl9pPr marL="3126882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780473"/>
            <a:ext cx="4968240" cy="44630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82560"/>
            <a:ext cx="4968240" cy="3240405"/>
          </a:xfrm>
        </p:spPr>
        <p:txBody>
          <a:bodyPr/>
          <a:lstStyle>
            <a:lvl1pPr marL="0" indent="0">
              <a:buNone/>
              <a:defRPr sz="2700"/>
            </a:lvl1pPr>
            <a:lvl2pPr marL="390860" indent="0">
              <a:buNone/>
              <a:defRPr sz="2400"/>
            </a:lvl2pPr>
            <a:lvl3pPr marL="781721" indent="0">
              <a:buNone/>
              <a:defRPr sz="2100"/>
            </a:lvl3pPr>
            <a:lvl4pPr marL="1172581" indent="0">
              <a:buNone/>
              <a:defRPr sz="1700"/>
            </a:lvl4pPr>
            <a:lvl5pPr marL="1563441" indent="0">
              <a:buNone/>
              <a:defRPr sz="1700"/>
            </a:lvl5pPr>
            <a:lvl6pPr marL="1954301" indent="0">
              <a:buNone/>
              <a:defRPr sz="1700"/>
            </a:lvl6pPr>
            <a:lvl7pPr marL="2345162" indent="0">
              <a:buNone/>
              <a:defRPr sz="1700"/>
            </a:lvl7pPr>
            <a:lvl8pPr marL="2736022" indent="0">
              <a:buNone/>
              <a:defRPr sz="1700"/>
            </a:lvl8pPr>
            <a:lvl9pPr marL="3126882" indent="0">
              <a:buNone/>
              <a:defRPr sz="17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4226779"/>
            <a:ext cx="4968240" cy="633829"/>
          </a:xfrm>
        </p:spPr>
        <p:txBody>
          <a:bodyPr/>
          <a:lstStyle>
            <a:lvl1pPr marL="0" indent="0">
              <a:buNone/>
              <a:defRPr sz="1200"/>
            </a:lvl1pPr>
            <a:lvl2pPr marL="390860" indent="0">
              <a:buNone/>
              <a:defRPr sz="1000"/>
            </a:lvl2pPr>
            <a:lvl3pPr marL="781721" indent="0">
              <a:buNone/>
              <a:defRPr sz="900"/>
            </a:lvl3pPr>
            <a:lvl4pPr marL="1172581" indent="0">
              <a:buNone/>
              <a:defRPr sz="800"/>
            </a:lvl4pPr>
            <a:lvl5pPr marL="1563441" indent="0">
              <a:buNone/>
              <a:defRPr sz="800"/>
            </a:lvl5pPr>
            <a:lvl6pPr marL="1954301" indent="0">
              <a:buNone/>
              <a:defRPr sz="800"/>
            </a:lvl6pPr>
            <a:lvl7pPr marL="2345162" indent="0">
              <a:buNone/>
              <a:defRPr sz="800"/>
            </a:lvl7pPr>
            <a:lvl8pPr marL="2736022" indent="0">
              <a:buNone/>
              <a:defRPr sz="800"/>
            </a:lvl8pPr>
            <a:lvl9pPr marL="3126882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70022"/>
            <a:ext cx="1686269" cy="36292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70022"/>
            <a:ext cx="4923675" cy="36292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21030" y="1677711"/>
            <a:ext cx="7038340" cy="1157645"/>
          </a:xfrm>
          <a:prstGeom prst="rect">
            <a:avLst/>
          </a:prstGeom>
        </p:spPr>
        <p:txBody>
          <a:bodyPr lIns="78164" tIns="39082" rIns="78164" bIns="390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42060" y="3060383"/>
            <a:ext cx="5796280" cy="1380173"/>
          </a:xfrm>
          <a:prstGeom prst="rect">
            <a:avLst/>
          </a:prstGeom>
        </p:spPr>
        <p:txBody>
          <a:bodyPr lIns="78164" tIns="39082" rIns="78164" bIns="39082"/>
          <a:lstStyle>
            <a:lvl1pPr marL="0" indent="0" algn="ctr">
              <a:buNone/>
              <a:defRPr/>
            </a:lvl1pPr>
            <a:lvl2pPr marL="390818" indent="0" algn="ctr">
              <a:buNone/>
              <a:defRPr/>
            </a:lvl2pPr>
            <a:lvl3pPr marL="781636" indent="0" algn="ctr">
              <a:buNone/>
              <a:defRPr/>
            </a:lvl3pPr>
            <a:lvl4pPr marL="1172453" indent="0" algn="ctr">
              <a:buNone/>
              <a:defRPr/>
            </a:lvl4pPr>
            <a:lvl5pPr marL="1563271" indent="0" algn="ctr">
              <a:buNone/>
              <a:defRPr/>
            </a:lvl5pPr>
            <a:lvl6pPr marL="1954088" indent="0" algn="ctr">
              <a:buNone/>
              <a:defRPr/>
            </a:lvl6pPr>
            <a:lvl7pPr marL="2344906" indent="0" algn="ctr">
              <a:buNone/>
              <a:defRPr/>
            </a:lvl7pPr>
            <a:lvl8pPr marL="2735724" indent="0" algn="ctr">
              <a:buNone/>
              <a:defRPr/>
            </a:lvl8pPr>
            <a:lvl9pPr marL="312654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74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216277"/>
            <a:ext cx="7452360" cy="900113"/>
          </a:xfrm>
          <a:prstGeom prst="rect">
            <a:avLst/>
          </a:prstGeom>
        </p:spPr>
        <p:txBody>
          <a:bodyPr vert="horz" lIns="78172" tIns="39086" rIns="78172" bIns="3908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260158"/>
            <a:ext cx="7452360" cy="3564196"/>
          </a:xfrm>
          <a:prstGeom prst="rect">
            <a:avLst/>
          </a:prstGeom>
        </p:spPr>
        <p:txBody>
          <a:bodyPr vert="horz" lIns="78172" tIns="39086" rIns="78172" bIns="3908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5005626"/>
            <a:ext cx="1932093" cy="287536"/>
          </a:xfrm>
          <a:prstGeom prst="rect">
            <a:avLst/>
          </a:prstGeom>
        </p:spPr>
        <p:txBody>
          <a:bodyPr vert="horz" lIns="78172" tIns="39086" rIns="78172" bIns="39086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89899-9544-41B2-9CFC-524317257835}" type="datetimeFigureOut">
              <a:rPr lang="fr-FR" smtClean="0"/>
              <a:pPr/>
              <a:t>10/04/2019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5005626"/>
            <a:ext cx="2622127" cy="287536"/>
          </a:xfrm>
          <a:prstGeom prst="rect">
            <a:avLst/>
          </a:prstGeom>
        </p:spPr>
        <p:txBody>
          <a:bodyPr vert="horz" lIns="78172" tIns="39086" rIns="78172" bIns="39086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5005626"/>
            <a:ext cx="1932093" cy="287536"/>
          </a:xfrm>
          <a:prstGeom prst="rect">
            <a:avLst/>
          </a:prstGeom>
        </p:spPr>
        <p:txBody>
          <a:bodyPr vert="horz" lIns="78172" tIns="39086" rIns="78172" bIns="39086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7503D-774A-4C32-B0E1-4A12EEAE0161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Bar dir="vert"/>
  </p:transition>
  <p:txStyles>
    <p:titleStyle>
      <a:lvl1pPr algn="ctr" defTabSz="781721" rtl="0" eaLnBrk="1" latinLnBrk="0" hangingPunct="1"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3145" indent="-293145" algn="l" defTabSz="781721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5148" indent="-244288" algn="l" defTabSz="78172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7151" indent="-195430" algn="l" defTabSz="78172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11" indent="-195430" algn="l" defTabSz="781721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871" indent="-195430" algn="l" defTabSz="781721" rtl="0" eaLnBrk="1" latinLnBrk="0" hangingPunct="1">
        <a:spcBef>
          <a:spcPct val="20000"/>
        </a:spcBef>
        <a:buFont typeface="Arial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9732" indent="-195430" algn="l" defTabSz="781721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0592" indent="-195430" algn="l" defTabSz="781721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452" indent="-195430" algn="l" defTabSz="781721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22312" indent="-195430" algn="l" defTabSz="781721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90860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8172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7258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6344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30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45162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36022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26882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4020" y="4918115"/>
            <a:ext cx="1932093" cy="37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8172" tIns="39086" rIns="78172" bIns="3908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5pPr>
      <a:lvl6pPr marL="390860"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6pPr>
      <a:lvl7pPr marL="781721"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7pPr>
      <a:lvl8pPr marL="1172581"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8pPr>
      <a:lvl9pPr marL="1563441" algn="ctr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93145" indent="-293145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35148" indent="-24428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977151" indent="-195430" algn="l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cs typeface="+mn-cs"/>
        </a:defRPr>
      </a:lvl3pPr>
      <a:lvl4pPr marL="1368011" indent="-195430" algn="l" rtl="0" fontAlgn="base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  <a:cs typeface="+mn-cs"/>
        </a:defRPr>
      </a:lvl4pPr>
      <a:lvl5pPr marL="1758871" indent="-19543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5pPr>
      <a:lvl6pPr marL="2149732" indent="-19543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6pPr>
      <a:lvl7pPr marL="2540592" indent="-19543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7pPr>
      <a:lvl8pPr marL="2931452" indent="-19543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8pPr>
      <a:lvl9pPr marL="3322312" indent="-19543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90860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8172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7258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6344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301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45162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36022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26882" algn="l" defTabSz="78172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38.gif"/><Relationship Id="rId4" Type="http://schemas.openxmlformats.org/officeDocument/2006/relationships/image" Target="../media/image1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732562ff_zps6d4a56f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848" y="828129"/>
            <a:ext cx="2926854" cy="1456073"/>
          </a:xfrm>
          <a:prstGeom prst="rect">
            <a:avLst/>
          </a:prstGeom>
          <a:noFill/>
        </p:spPr>
      </p:pic>
      <p:pic>
        <p:nvPicPr>
          <p:cNvPr id="9" name="Picture 9" descr="732562ff_zps6d4a56f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2208" y="828129"/>
            <a:ext cx="3211977" cy="1597918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2051968" y="900137"/>
            <a:ext cx="41232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Création Marinette 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16064" y="1692225"/>
            <a:ext cx="24737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Petite Fleur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564136" y="3564433"/>
            <a:ext cx="14350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Musique </a:t>
            </a:r>
          </a:p>
          <a:p>
            <a:pPr algn="ctr"/>
            <a:r>
              <a:rPr lang="fr-FR" sz="1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Petula</a:t>
            </a:r>
            <a:r>
              <a:rPr lang="fr-FR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Clark</a:t>
            </a:r>
          </a:p>
          <a:p>
            <a:pPr algn="ctr"/>
            <a:r>
              <a:rPr lang="fr-FR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Petite Fleur</a:t>
            </a:r>
            <a:r>
              <a:rPr lang="fr-FR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fr-FR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44056" y="4716561"/>
            <a:ext cx="262020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Défilement automatique</a:t>
            </a:r>
            <a:endParaRPr lang="fr-FR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2" descr="Cadres vierg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610" y="16026"/>
            <a:ext cx="82804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732562ff_zps6d4a56f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224" y="3276401"/>
            <a:ext cx="2926854" cy="1456073"/>
          </a:xfrm>
          <a:prstGeom prst="rect">
            <a:avLst/>
          </a:prstGeom>
          <a:noFill/>
        </p:spPr>
      </p:pic>
      <p:pic>
        <p:nvPicPr>
          <p:cNvPr id="18" name="Picture 9" descr="732562ff_zps6d4a56f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882" y="3429764"/>
            <a:ext cx="2926854" cy="14560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Bar dir="vert"/>
    <p:sndAc>
      <p:stSnd loop="1">
        <p:snd r:embed="rId2" name="PETITE FLEUR - PETULA CLAR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4481f62337aad1260f8586a0888b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89ded54c45d5077b653daea46ad85eba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370b33ee69a1e0331672ac9eaeffc6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 3" descr="7e74feec072d311192e4ee5b3eed1ab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fac1b0fa36c6e3fd9d4caaf08ae8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399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3e4af6d1cb7429d0ce8fb4037c0c04b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399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bdaf29a32c441d49308b760156135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aa736ddd29a7895c9cbdf150532d198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d8c49af3eb3e233ab602373d753ce8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8280400" cy="5400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5cd10ceb2aecb24ac9451729824e1acd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af488f10f253fbb3c5effb1e1e78e35f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396007"/>
            <a:ext cx="8280400" cy="5796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 descr="2a8a0ec2b8aab761dfcca388b5cede8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-179983"/>
            <a:ext cx="8280400" cy="55806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c064f791b10a679cf6849a6fe79b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1402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31a6f22cff2789e7cab58cfb1d34c93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140200" y="0"/>
            <a:ext cx="41402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 3" descr="91e1a91502cb88296a947411dcf05c3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8280399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e4e81ec9cc18d3357f354a071f78bc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8dc73a381c6c6346a2d559070825b02a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4fdeeac543588977fbb886785a578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47ececf4df068150d1e696a726ada1e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42d8173af0de477f283f09c96fe62e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4993a6b74c483136496df1b447241c0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1fc392d4262396a66f8b449a8d80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399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a66ce589c70830e0d4955edf6baab6d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-1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6ec47b4a12e3da4184e8f5e49eb3ddb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399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13880a31280195ddbc7cae30f9ec40db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88d02922030227f1c219eb7d60826d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 3" descr="c8e23b1798e7d19647f376d6d9c1087f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7222a37015da21ec555f82c7998413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d26bccbea0b8573fc813efc6563a381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bf624b5424b0b4df1f9eb1bf584457c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fb399517857cbda0e84ef8b81e158b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3bb5b702f4e6e7c30bdb696389b3a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8280399" cy="540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cc5970d0ff63327d8e506fa83259c39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82804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Nouveau lo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26220">
            <a:off x="2133843" y="1490487"/>
            <a:ext cx="1129216" cy="1080120"/>
          </a:xfrm>
          <a:prstGeom prst="ellipse">
            <a:avLst/>
          </a:prstGeom>
        </p:spPr>
      </p:pic>
      <p:pic>
        <p:nvPicPr>
          <p:cNvPr id="13" name="Picture 5" descr="2d2e2e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80743">
            <a:off x="356825" y="623606"/>
            <a:ext cx="373390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732562ff_zps6d4a56f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2008" y="2772345"/>
            <a:ext cx="3790950" cy="1885950"/>
          </a:xfrm>
          <a:prstGeom prst="rect">
            <a:avLst/>
          </a:prstGeom>
          <a:noFill/>
        </p:spPr>
      </p:pic>
      <p:pic>
        <p:nvPicPr>
          <p:cNvPr id="16" name="Picture 9" descr="732562ff_zps6d4a56f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968" y="2146699"/>
            <a:ext cx="3456384" cy="1719508"/>
          </a:xfrm>
          <a:prstGeom prst="rect">
            <a:avLst/>
          </a:prstGeom>
          <a:noFill/>
        </p:spPr>
      </p:pic>
      <p:pic>
        <p:nvPicPr>
          <p:cNvPr id="17" name="Picture 9" descr="732562ff_zps6d4a56f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6144" y="2628329"/>
            <a:ext cx="3600400" cy="1791154"/>
          </a:xfrm>
          <a:prstGeom prst="rect">
            <a:avLst/>
          </a:prstGeom>
          <a:noFill/>
        </p:spPr>
      </p:pic>
      <p:pic>
        <p:nvPicPr>
          <p:cNvPr id="1030" name="Picture 6" descr="Bonne Journé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336" y="1116161"/>
            <a:ext cx="2095500" cy="2095501"/>
          </a:xfrm>
          <a:prstGeom prst="rect">
            <a:avLst/>
          </a:prstGeom>
          <a:noFill/>
        </p:spPr>
      </p:pic>
      <p:pic>
        <p:nvPicPr>
          <p:cNvPr id="19" name="Picture 2" descr="Cadres vierg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82804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60158"/>
            <a:ext cx="8280400" cy="1800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164" tIns="39082" rIns="78164" bIns="39082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40181"/>
            <a:ext cx="8280400" cy="396049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164" tIns="39082" rIns="78164" bIns="39082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088" y="0"/>
            <a:ext cx="4416213" cy="123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00189"/>
            <a:ext cx="8280400" cy="203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164" tIns="39082" rIns="78164" bIns="3908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51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1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8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8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8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35051" y="3720466"/>
            <a:ext cx="2415117" cy="134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164" tIns="39082" rIns="78164" bIns="3908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48" y="3300413"/>
            <a:ext cx="2139103" cy="18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178" y="3840481"/>
            <a:ext cx="1104053" cy="78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0293"/>
            <a:ext cx="483023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60346"/>
            <a:ext cx="483023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80398"/>
            <a:ext cx="483023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0451"/>
            <a:ext cx="483023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QUEÑA F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PEQUEÑA FLOR</Template>
  <TotalTime>1</TotalTime>
  <Words>27</Words>
  <Application>Microsoft Office PowerPoint</Application>
  <PresentationFormat>Personalizado</PresentationFormat>
  <Paragraphs>8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PEQUEÑA FLOR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2019-04-10T19:54:19Z</dcterms:created>
  <dcterms:modified xsi:type="dcterms:W3CDTF">2019-04-10T19:55:52Z</dcterms:modified>
</cp:coreProperties>
</file>