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75" r:id="rId3"/>
    <p:sldId id="274" r:id="rId4"/>
    <p:sldId id="256" r:id="rId5"/>
    <p:sldId id="257" r:id="rId6"/>
    <p:sldId id="259" r:id="rId7"/>
    <p:sldId id="258" r:id="rId8"/>
    <p:sldId id="260" r:id="rId9"/>
    <p:sldId id="261" r:id="rId10"/>
    <p:sldId id="262" r:id="rId11"/>
    <p:sldId id="263" r:id="rId12"/>
    <p:sldId id="264" r:id="rId13"/>
    <p:sldId id="265" r:id="rId14"/>
    <p:sldId id="267" r:id="rId15"/>
    <p:sldId id="266" r:id="rId16"/>
    <p:sldId id="268" r:id="rId17"/>
    <p:sldId id="269" r:id="rId18"/>
    <p:sldId id="270" r:id="rId19"/>
    <p:sldId id="271" r:id="rId20"/>
    <p:sldId id="272" r:id="rId21"/>
    <p:sldId id="273" r:id="rId22"/>
    <p:sldId id="276" r:id="rId23"/>
  </p:sldIdLst>
  <p:sldSz cx="9144000" cy="6858000" type="screen4x3"/>
  <p:notesSz cx="6858000" cy="9144000"/>
  <p:defaultTextStyle>
    <a:defPPr>
      <a:defRPr lang="es-ES_trad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078" autoAdjust="0"/>
    <p:restoredTop sz="94660"/>
  </p:normalViewPr>
  <p:slideViewPr>
    <p:cSldViewPr>
      <p:cViewPr varScale="1">
        <p:scale>
          <a:sx n="68" d="100"/>
          <a:sy n="68" d="100"/>
        </p:scale>
        <p:origin x="-138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EF653D-5782-42A3-BDD5-13CB0B0A9AC0}" type="datetimeFigureOut">
              <a:rPr lang="es-ES_tradnl"/>
              <a:pPr>
                <a:defRPr/>
              </a:pPr>
              <a:t>24/06/2014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4B3E78-A5A0-40A5-AA14-2D12DA4C0B43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4E8682-A466-46A8-BBF9-A068EB82FFA3}" type="datetimeFigureOut">
              <a:rPr lang="es-ES_tradnl"/>
              <a:pPr>
                <a:defRPr/>
              </a:pPr>
              <a:t>24/06/2014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5AB140-3FEE-44B8-BFBB-DAFA97CA5A10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F7339D-BAF5-4070-B70F-02B13FF445FC}" type="datetimeFigureOut">
              <a:rPr lang="es-ES_tradnl"/>
              <a:pPr>
                <a:defRPr/>
              </a:pPr>
              <a:t>24/06/2014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7AA5D3-C390-40EB-937F-31B3960BFB88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E1BE1E-7599-40D5-A2B4-A3EF1E73E4C8}" type="datetimeFigureOut">
              <a:rPr lang="es-ES_tradnl"/>
              <a:pPr>
                <a:defRPr/>
              </a:pPr>
              <a:t>24/06/2014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5B87F2-613B-45DA-9E27-E5BEFDEAA11A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A77EE8-2FF5-4997-AC40-F49C6D8D369E}" type="datetimeFigureOut">
              <a:rPr lang="es-ES_tradnl"/>
              <a:pPr>
                <a:defRPr/>
              </a:pPr>
              <a:t>24/06/2014</a:t>
            </a:fld>
            <a:endParaRPr lang="es-ES_tradnl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71F3DC-4C41-499E-B568-EC9490DDE8AF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5A6C4A-C333-44B5-8966-1DAD9D86A0F3}" type="datetimeFigureOut">
              <a:rPr lang="es-ES_tradnl"/>
              <a:pPr>
                <a:defRPr/>
              </a:pPr>
              <a:t>24/06/2014</a:t>
            </a:fld>
            <a:endParaRPr lang="es-ES_tradnl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3F0519-E224-4534-832C-FD4C35E44318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A81D9A-A4DA-443B-89E4-F47C9C18CD22}" type="datetimeFigureOut">
              <a:rPr lang="es-ES_tradnl"/>
              <a:pPr>
                <a:defRPr/>
              </a:pPr>
              <a:t>24/06/2014</a:t>
            </a:fld>
            <a:endParaRPr lang="es-ES_tradnl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3690B9-EAF1-45C6-B955-CCFBAA59BC07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8A1949-1B6F-482D-B947-65B166B8D532}" type="datetimeFigureOut">
              <a:rPr lang="es-ES_tradnl"/>
              <a:pPr>
                <a:defRPr/>
              </a:pPr>
              <a:t>24/06/2014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69F063-9B25-4B08-B1CE-93A29BEC4836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_tradn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35F90A-E0F9-4DAD-A49E-B1523D06EA0E}" type="datetimeFigureOut">
              <a:rPr lang="es-ES_tradnl"/>
              <a:pPr>
                <a:defRPr/>
              </a:pPr>
              <a:t>24/06/2014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5CE281-C544-495F-805A-86AB19B598B0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E067E1-1CB0-4D99-AB54-393608D466E4}" type="datetimeFigureOut">
              <a:rPr lang="es-ES_tradnl"/>
              <a:pPr>
                <a:defRPr/>
              </a:pPr>
              <a:t>24/06/2014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6D42C0-7CD8-4098-84A5-220CE8F16D41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0ECC92-23C8-4B72-A886-222F8DFBE18C}" type="datetimeFigureOut">
              <a:rPr lang="es-ES_tradnl"/>
              <a:pPr>
                <a:defRPr/>
              </a:pPr>
              <a:t>24/06/2014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A95D00-06CD-47B7-82CF-925FB31F3B04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E22442-DBC1-457D-ADE6-66A9E4C70E6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75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s-ES_tradnl" smtClean="0"/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A98AF71-83D8-411F-A93B-AA3A48BE0097}" type="datetimeFigureOut">
              <a:rPr lang="es-ES_tradnl"/>
              <a:pPr>
                <a:defRPr/>
              </a:pPr>
              <a:t>24/06/2014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3E79248-7650-470B-BCE5-30859B9B1F52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DBC1817-8C59-4444-BAD2-CC7FE204E697}" type="slidenum">
              <a:rPr lang="es-ES_tradnl" smtClean="0">
                <a:solidFill>
                  <a:srgbClr val="000000"/>
                </a:solidFill>
                <a:cs typeface="+mn-cs"/>
              </a:rPr>
              <a:pPr/>
              <a:t>‹Nº›</a:t>
            </a:fld>
            <a:endParaRPr lang="es-ES_tradnl" smtClean="0">
              <a:solidFill>
                <a:srgbClr val="000000"/>
              </a:solidFill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audio" Target="file:///C:\Users\Pilar\Downloads\Within%20Temptation%20%20%20Mother%20Earth.wav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2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Within Temptation   Mother Earth.wav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19600" y="3429000"/>
            <a:ext cx="152400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539552" y="2204864"/>
            <a:ext cx="7664278" cy="258532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lgerian" pitchFamily="82" charset="0"/>
                <a:cs typeface="+mn-cs"/>
              </a:rPr>
              <a:t>Esta es una historia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lgerian" pitchFamily="82" charset="0"/>
                <a:cs typeface="+mn-cs"/>
              </a:rPr>
              <a:t>Llena de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lgerian" pitchFamily="82" charset="0"/>
                <a:cs typeface="+mn-cs"/>
              </a:rPr>
              <a:t>Esperanza…</a:t>
            </a:r>
          </a:p>
        </p:txBody>
      </p:sp>
    </p:spTree>
  </p:cSld>
  <p:clrMapOvr>
    <a:masterClrMapping/>
  </p:clrMapOvr>
  <p:transition advTm="413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-534039" y="1484785"/>
            <a:ext cx="10212091" cy="424731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lgerian" pitchFamily="82" charset="0"/>
                <a:cs typeface="+mn-cs"/>
              </a:rPr>
              <a:t>Aunque te impresione las primeras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lgerian" pitchFamily="82" charset="0"/>
                <a:cs typeface="+mn-cs"/>
              </a:rPr>
              <a:t>Imágenes no dejes de seguir…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lgerian" pitchFamily="82" charset="0"/>
                <a:cs typeface="+mn-cs"/>
              </a:rPr>
              <a:t>Hablamos de un milagro</a:t>
            </a:r>
          </a:p>
        </p:txBody>
      </p:sp>
    </p:spTree>
  </p:cSld>
  <p:clrMapOvr>
    <a:masterClrMapping/>
  </p:clrMapOvr>
  <p:transition advTm="7613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3F3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1547664" y="2852936"/>
            <a:ext cx="6191250" cy="349567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099" name="5 Rectángulo"/>
          <p:cNvSpPr>
            <a:spLocks noChangeArrowheads="1"/>
          </p:cNvSpPr>
          <p:nvPr/>
        </p:nvSpPr>
        <p:spPr bwMode="auto">
          <a:xfrm>
            <a:off x="2339975" y="1125538"/>
            <a:ext cx="4572000" cy="147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_tradnl" b="1">
                <a:latin typeface="Calibri" pitchFamily="34" charset="0"/>
              </a:rPr>
              <a:t>16 de Marzo de 2011 </a:t>
            </a:r>
            <a:endParaRPr lang="es-ES_tradnl">
              <a:latin typeface="Calibri" pitchFamily="34" charset="0"/>
            </a:endParaRPr>
          </a:p>
          <a:p>
            <a:r>
              <a:rPr lang="es-ES_tradnl">
                <a:latin typeface="Calibri" pitchFamily="34" charset="0"/>
              </a:rPr>
              <a:t>Un esquelético Pitbull es descubierto en un saco por trabajadores en el fondo de un pozo de desperdicio. El perro estaba inmóvil, pero aún se encontraba con vida</a:t>
            </a:r>
          </a:p>
        </p:txBody>
      </p:sp>
    </p:spTree>
  </p:cSld>
  <p:clrMapOvr>
    <a:masterClrMapping/>
  </p:clrMapOvr>
  <p:transition advTm="12902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4F3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1547664" y="1988840"/>
            <a:ext cx="6034617" cy="4525963"/>
          </a:xfrm>
          <a:effectLst>
            <a:softEdge rad="127000"/>
          </a:effectLst>
        </p:spPr>
      </p:pic>
      <p:sp>
        <p:nvSpPr>
          <p:cNvPr id="5123" name="4 Rectángulo"/>
          <p:cNvSpPr>
            <a:spLocks noChangeArrowheads="1"/>
          </p:cNvSpPr>
          <p:nvPr/>
        </p:nvSpPr>
        <p:spPr bwMode="auto">
          <a:xfrm>
            <a:off x="2339975" y="188913"/>
            <a:ext cx="4572000" cy="147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_tradnl" b="1">
                <a:latin typeface="Calibri" pitchFamily="34" charset="0"/>
              </a:rPr>
              <a:t>17 de Marzo de 2011 </a:t>
            </a:r>
            <a:endParaRPr lang="es-ES_tradnl">
              <a:latin typeface="Calibri" pitchFamily="34" charset="0"/>
            </a:endParaRPr>
          </a:p>
          <a:p>
            <a:r>
              <a:rPr lang="es-ES_tradnl">
                <a:latin typeface="Calibri" pitchFamily="34" charset="0"/>
              </a:rPr>
              <a:t>Una vez estabilizado, se trasladó al GSVS Pet Hospital para cuidados intensivos. Es Día de San Patricio, y los empleados decidieron llamarlo Patrick</a:t>
            </a:r>
          </a:p>
        </p:txBody>
      </p:sp>
    </p:spTree>
  </p:cSld>
  <p:clrMapOvr>
    <a:masterClrMapping/>
  </p:clrMapOvr>
  <p:transition advTm="13119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5F5E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1619672" y="2492896"/>
            <a:ext cx="5715000" cy="381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147" name="4 Rectángulo"/>
          <p:cNvSpPr>
            <a:spLocks noChangeArrowheads="1"/>
          </p:cNvSpPr>
          <p:nvPr/>
        </p:nvSpPr>
        <p:spPr bwMode="auto">
          <a:xfrm>
            <a:off x="2195513" y="333375"/>
            <a:ext cx="4572000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_tradnl">
                <a:latin typeface="Calibri" pitchFamily="34" charset="0"/>
              </a:rPr>
              <a:t>El trabajador que lo encontró dentro del saco hacía labores de limpieza al momento. Si no hubiera hecho el hallazgo, el perro iría directamente a un compactador de basura. Por permanecer mucho tiempo en la oscuridad, sus ojos se sensibilizan a la luz. </a:t>
            </a:r>
          </a:p>
        </p:txBody>
      </p:sp>
    </p:spTree>
  </p:cSld>
  <p:clrMapOvr>
    <a:masterClrMapping/>
  </p:clrMapOvr>
  <p:transition advTm="11653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6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2195736" y="3284984"/>
            <a:ext cx="4572000" cy="271462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171" name="4 Rectángulo"/>
          <p:cNvSpPr>
            <a:spLocks noChangeArrowheads="1"/>
          </p:cNvSpPr>
          <p:nvPr/>
        </p:nvSpPr>
        <p:spPr bwMode="auto">
          <a:xfrm>
            <a:off x="2268538" y="0"/>
            <a:ext cx="4572000" cy="2862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_tradnl">
                <a:latin typeface="Calibri" pitchFamily="34" charset="0"/>
              </a:rPr>
              <a:t>La bolsa se movió un poco y el trabajador la abrió, encontrando al perro moribundo congelado por las bajas temperaturas. De inmediato se llamó al control de animales de la ciudad de Newark, Arthur Skinner recogió el perro y lo llevó directamente a la fundación. Se conoce en la ciudad su historia y la gente envía donativos para su recuperación.</a:t>
            </a:r>
          </a:p>
          <a:p>
            <a:r>
              <a:rPr lang="es-ES_tradnl">
                <a:latin typeface="Calibri" pitchFamily="34" charset="0"/>
              </a:rPr>
              <a:t/>
            </a:r>
            <a:br>
              <a:rPr lang="es-ES_tradnl">
                <a:latin typeface="Calibri" pitchFamily="34" charset="0"/>
              </a:rPr>
            </a:br>
            <a:endParaRPr lang="es-ES_tradnl">
              <a:latin typeface="Calibri" pitchFamily="34" charset="0"/>
            </a:endParaRPr>
          </a:p>
        </p:txBody>
      </p:sp>
    </p:spTree>
  </p:cSld>
  <p:clrMapOvr>
    <a:masterClrMapping/>
  </p:clrMapOvr>
  <p:transition advTm="16209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67175" y="0"/>
            <a:ext cx="4860925" cy="27336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195" name="6 Rectángulo"/>
          <p:cNvSpPr>
            <a:spLocks noChangeArrowheads="1"/>
          </p:cNvSpPr>
          <p:nvPr/>
        </p:nvSpPr>
        <p:spPr bwMode="auto">
          <a:xfrm>
            <a:off x="0" y="836613"/>
            <a:ext cx="4572000" cy="1477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_tradnl">
                <a:latin typeface="Calibri" pitchFamily="34" charset="0"/>
              </a:rPr>
              <a:t>Patrick con sus regalos. Los veterinarios estabilizaron su temperatura, ya que estaba tan congelado que el termómetro no registraba su temperatura corporal.</a:t>
            </a:r>
            <a:br>
              <a:rPr lang="es-ES_tradnl">
                <a:latin typeface="Calibri" pitchFamily="34" charset="0"/>
              </a:rPr>
            </a:br>
            <a:endParaRPr lang="es-ES_tradnl">
              <a:latin typeface="Calibri" pitchFamily="34" charset="0"/>
            </a:endParaRPr>
          </a:p>
        </p:txBody>
      </p:sp>
      <p:pic>
        <p:nvPicPr>
          <p:cNvPr id="8" name="7 Imagen" descr="1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51275" y="2997200"/>
            <a:ext cx="5070475" cy="35433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5 Imagen" descr="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5288" y="2420938"/>
            <a:ext cx="3168650" cy="41830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advTm="10187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11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4280102" y="1196752"/>
            <a:ext cx="4863898" cy="3097535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6" name="5 Imagen" descr="12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0" y="0"/>
            <a:ext cx="5076056" cy="340184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4" name="3 Imagen" descr="9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0" y="3557084"/>
            <a:ext cx="5004048" cy="330091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221" name="6 Rectángulo"/>
          <p:cNvSpPr>
            <a:spLocks noChangeArrowheads="1"/>
          </p:cNvSpPr>
          <p:nvPr/>
        </p:nvSpPr>
        <p:spPr bwMode="auto">
          <a:xfrm>
            <a:off x="5651500" y="5661025"/>
            <a:ext cx="272732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_tradnl">
                <a:latin typeface="Calibri" pitchFamily="34" charset="0"/>
              </a:rPr>
              <a:t>Mas imágenes del proceso </a:t>
            </a:r>
          </a:p>
          <a:p>
            <a:r>
              <a:rPr lang="es-ES_tradnl">
                <a:latin typeface="Calibri" pitchFamily="34" charset="0"/>
              </a:rPr>
              <a:t>de su recuperación.</a:t>
            </a:r>
          </a:p>
        </p:txBody>
      </p:sp>
    </p:spTree>
  </p:cSld>
  <p:clrMapOvr>
    <a:masterClrMapping/>
  </p:clrMapOvr>
  <p:transition advTm="4477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4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4499992" y="0"/>
            <a:ext cx="4968552" cy="382442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4 Imagen" descr="15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-396552" y="0"/>
            <a:ext cx="5184576" cy="435141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5 Imagen" descr="16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1907704" y="3356992"/>
            <a:ext cx="5742384" cy="381230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Tm="3089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7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1" y="0"/>
            <a:ext cx="5364088" cy="386104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4 Imagen" descr="18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251520" y="4103472"/>
            <a:ext cx="4149080" cy="275452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5 Imagen" descr="19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4499992" y="2132856"/>
            <a:ext cx="4829906" cy="386104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Tm="3541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20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251520" y="332656"/>
            <a:ext cx="4067944" cy="316835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4 Imagen" descr="21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2051720" y="2862064"/>
            <a:ext cx="5327915" cy="399593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5 Imagen" descr="22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4895528" y="332656"/>
            <a:ext cx="4248472" cy="318635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Tm="3058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23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5244075" cy="3933056"/>
          </a:xfrm>
          <a:prstGeom prst="flowChartDocument">
            <a:avLst/>
          </a:prstGeom>
        </p:spPr>
      </p:pic>
      <p:pic>
        <p:nvPicPr>
          <p:cNvPr id="5" name="4 Imagen" descr="24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 flipH="1">
            <a:off x="4211960" y="3180602"/>
            <a:ext cx="4932040" cy="3677398"/>
          </a:xfrm>
          <a:prstGeom prst="flowChartDocument">
            <a:avLst/>
          </a:prstGeom>
        </p:spPr>
      </p:pic>
      <p:sp>
        <p:nvSpPr>
          <p:cNvPr id="13316" name="6 Rectángulo"/>
          <p:cNvSpPr>
            <a:spLocks noChangeArrowheads="1"/>
          </p:cNvSpPr>
          <p:nvPr/>
        </p:nvSpPr>
        <p:spPr bwMode="auto">
          <a:xfrm>
            <a:off x="0" y="4868863"/>
            <a:ext cx="4284663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_tradnl">
                <a:latin typeface="Calibri" pitchFamily="34" charset="0"/>
              </a:rPr>
              <a:t>Diciembre del 2012, Patrick se encuentra totalmente recuperado, es increíble pensar que se trato del mismo perro.</a:t>
            </a:r>
          </a:p>
        </p:txBody>
      </p:sp>
    </p:spTree>
  </p:cSld>
  <p:clrMapOvr>
    <a:masterClrMapping/>
  </p:clrMapOvr>
  <p:transition advTm="7582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4 Imagen" descr="25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0"/>
            <a:ext cx="85693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26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28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662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advTm="893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3 Imagen" descr="2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2107">
    <p:comb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3 Imagen" descr="3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857">
    <p:wheel spokes="8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31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390525"/>
            <a:ext cx="9144000" cy="6076950"/>
          </a:xfrm>
          <a:prstGeom prst="flowChartMultidocument">
            <a:avLst/>
          </a:prstGeom>
          <a:effectLst>
            <a:softEdge rad="127000"/>
          </a:effectLst>
        </p:spPr>
      </p:pic>
    </p:spTree>
  </p:cSld>
  <p:clrMapOvr>
    <a:masterClrMapping/>
  </p:clrMapOvr>
  <p:transition advTm="2793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3 Imagen" descr="3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90525"/>
            <a:ext cx="9144000" cy="6076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2059">
    <p:newsflash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3 Imagen" descr="3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2621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34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1143000" y="871537"/>
            <a:ext cx="6858000" cy="511492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0483" name="4 Rectángulo"/>
          <p:cNvSpPr>
            <a:spLocks noChangeArrowheads="1"/>
          </p:cNvSpPr>
          <p:nvPr/>
        </p:nvSpPr>
        <p:spPr bwMode="auto">
          <a:xfrm>
            <a:off x="2916238" y="6237288"/>
            <a:ext cx="28559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_tradnl">
                <a:latin typeface="Calibri" pitchFamily="34" charset="0"/>
              </a:rPr>
              <a:t>Una historia para compartir. </a:t>
            </a:r>
          </a:p>
        </p:txBody>
      </p:sp>
    </p:spTree>
  </p:cSld>
  <p:clrMapOvr>
    <a:masterClrMapping/>
  </p:clrMapOvr>
  <p:transition advTm="659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3999" cy="69249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8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Adobe Caslon Pro" pitchFamily="18" charset="0"/>
                <a:cs typeface="+mn-cs"/>
              </a:rPr>
              <a:t>Patrick tuvo suerte,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8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Adobe Caslon Pro" pitchFamily="18" charset="0"/>
                <a:cs typeface="+mn-cs"/>
              </a:rPr>
              <a:t> </a:t>
            </a:r>
            <a:r>
              <a:rPr lang="es-ES" sz="48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Adobe Caslon Pro" pitchFamily="18" charset="0"/>
                <a:cs typeface="+mn-cs"/>
              </a:rPr>
              <a:t>volvió </a:t>
            </a:r>
            <a:r>
              <a:rPr lang="es-ES" sz="48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Adobe Caslon Pro" pitchFamily="18" charset="0"/>
                <a:cs typeface="+mn-cs"/>
              </a:rPr>
              <a:t>a la vida.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8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Adobe Caslon Pro" pitchFamily="18" charset="0"/>
                <a:cs typeface="+mn-cs"/>
              </a:rPr>
              <a:t>¿Cuando nos daremos cuenta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8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Adobe Caslon Pro" pitchFamily="18" charset="0"/>
                <a:cs typeface="+mn-cs"/>
              </a:rPr>
              <a:t>de que un ser debe tratarse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8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Adobe Caslon Pro" pitchFamily="18" charset="0"/>
                <a:cs typeface="+mn-cs"/>
              </a:rPr>
              <a:t>como lo que es…?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8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Adobe Caslon Pro" pitchFamily="18" charset="0"/>
                <a:cs typeface="+mn-cs"/>
              </a:rPr>
              <a:t>¡¡¡VIDA¡¡¡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8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Adobe Caslon Pro" pitchFamily="18" charset="0"/>
                <a:cs typeface="+mn-cs"/>
              </a:rPr>
              <a:t>En memoria de tantos que no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Adobe Caslon Pro" pitchFamily="18" charset="0"/>
                <a:cs typeface="+mn-cs"/>
              </a:rPr>
              <a:t>la tienen.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54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0" y="6334780"/>
            <a:ext cx="20162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400" dirty="0" smtClean="0">
                <a:latin typeface="Arial Narrow" pitchFamily="34" charset="0"/>
              </a:rPr>
              <a:t>Producciones Las Pilaras</a:t>
            </a:r>
          </a:p>
          <a:p>
            <a:r>
              <a:rPr lang="es-ES_tradnl" sz="1400" dirty="0" smtClean="0">
                <a:latin typeface="Arial Narrow" pitchFamily="34" charset="0"/>
                <a:cs typeface="Andalus" pitchFamily="18" charset="-78"/>
              </a:rPr>
              <a:t>Sin ánimo de lucro</a:t>
            </a:r>
            <a:endParaRPr lang="es-ES_tradnl" sz="1400" dirty="0">
              <a:latin typeface="Arial Narrow" pitchFamily="34" charset="0"/>
              <a:cs typeface="Andalus" pitchFamily="18" charset="-78"/>
            </a:endParaRPr>
          </a:p>
        </p:txBody>
      </p:sp>
    </p:spTree>
  </p:cSld>
  <p:clrMapOvr>
    <a:masterClrMapping/>
  </p:clrMapOvr>
  <p:transition advTm="11014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9|4.2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343</TotalTime>
  <Words>309</Words>
  <Application>Microsoft Office PowerPoint</Application>
  <PresentationFormat>Presentación en pantalla (4:3)</PresentationFormat>
  <Paragraphs>56</Paragraphs>
  <Slides>21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21</vt:i4>
      </vt:variant>
    </vt:vector>
  </HeadingPairs>
  <TitlesOfParts>
    <vt:vector size="2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Pilar</dc:creator>
  <cp:lastModifiedBy>Usuario</cp:lastModifiedBy>
  <cp:revision>7</cp:revision>
  <dcterms:created xsi:type="dcterms:W3CDTF">2014-03-30T16:58:33Z</dcterms:created>
  <dcterms:modified xsi:type="dcterms:W3CDTF">2014-06-24T19:14:54Z</dcterms:modified>
</cp:coreProperties>
</file>