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4" r:id="rId4"/>
    <p:sldId id="268" r:id="rId5"/>
    <p:sldId id="262" r:id="rId6"/>
    <p:sldId id="269" r:id="rId7"/>
    <p:sldId id="267" r:id="rId8"/>
    <p:sldId id="270" r:id="rId9"/>
    <p:sldId id="265" r:id="rId10"/>
    <p:sldId id="260" r:id="rId11"/>
    <p:sldId id="271" r:id="rId12"/>
    <p:sldId id="273" r:id="rId13"/>
    <p:sldId id="264" r:id="rId14"/>
    <p:sldId id="279" r:id="rId15"/>
    <p:sldId id="277" r:id="rId16"/>
    <p:sldId id="280" r:id="rId17"/>
    <p:sldId id="276" r:id="rId18"/>
    <p:sldId id="278" r:id="rId19"/>
    <p:sldId id="281" r:id="rId20"/>
    <p:sldId id="257" r:id="rId21"/>
    <p:sldId id="261" r:id="rId22"/>
    <p:sldId id="263" r:id="rId23"/>
    <p:sldId id="282" r:id="rId24"/>
    <p:sldId id="275" r:id="rId25"/>
    <p:sldId id="272" r:id="rId26"/>
    <p:sldId id="258" r:id="rId27"/>
    <p:sldId id="259" r:id="rId28"/>
    <p:sldId id="284" r:id="rId29"/>
    <p:sldId id="286" r:id="rId30"/>
    <p:sldId id="285" r:id="rId31"/>
    <p:sldId id="283" r:id="rId32"/>
    <p:sldId id="287" r:id="rId33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FwksbwQWt2WVAYxncUlpZA" hashData="7CfV+TaDw0l2SuSqSX8ldIPrJ5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-108" y="-22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F9FD1-D68F-4A7D-98EA-6B9C357AAE19}" type="datetimeFigureOut">
              <a:rPr lang="fr-FR"/>
              <a:pPr>
                <a:defRPr/>
              </a:pPr>
              <a:t>10/04/2018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55521-1BD0-4B13-A03B-207D301A3A7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C6FAC-056A-4D46-9451-FB6A96FE413C}" type="datetimeFigureOut">
              <a:rPr lang="fr-FR"/>
              <a:pPr>
                <a:defRPr/>
              </a:pPr>
              <a:t>10/04/2018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DB2FB5-DAEE-4B89-9937-0EA1BAB918E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078AD-A636-49BE-9BDB-B904E91F5C2F}" type="datetimeFigureOut">
              <a:rPr lang="fr-FR"/>
              <a:pPr>
                <a:defRPr/>
              </a:pPr>
              <a:t>10/04/2018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C29D2-3780-4FB8-8F02-21241C1398B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FD127C-F02A-493E-9CB8-02A79992AE71}" type="datetimeFigureOut">
              <a:rPr lang="fr-FR"/>
              <a:pPr>
                <a:defRPr/>
              </a:pPr>
              <a:t>10/04/2018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BF0CC-71E0-4B80-B935-C6A6750C8DD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D143FC-7B82-4642-9BDF-08D3C17E1865}" type="datetimeFigureOut">
              <a:rPr lang="fr-FR"/>
              <a:pPr>
                <a:defRPr/>
              </a:pPr>
              <a:t>10/04/2018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3AEF5-E902-493F-9D55-66366E8EEA7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67D2C-C5F4-4733-B2E8-7C894387141C}" type="datetimeFigureOut">
              <a:rPr lang="fr-FR"/>
              <a:pPr>
                <a:defRPr/>
              </a:pPr>
              <a:t>10/04/2018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AC0051-1FE7-48DB-AE58-D5F61864A12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05F74-F705-4F66-8435-11583AE93EBC}" type="datetimeFigureOut">
              <a:rPr lang="fr-FR"/>
              <a:pPr>
                <a:defRPr/>
              </a:pPr>
              <a:t>10/04/2018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AA878A-3A55-4D71-AE18-372F7086B38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4517B-F667-4F45-9B55-3DC7797FF755}" type="datetimeFigureOut">
              <a:rPr lang="fr-FR"/>
              <a:pPr>
                <a:defRPr/>
              </a:pPr>
              <a:t>10/04/2018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90A75-6992-4FDC-8366-41BEBB5E4A5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A19A0-1867-4AD0-AE67-EA6BF1F58643}" type="datetimeFigureOut">
              <a:rPr lang="fr-FR"/>
              <a:pPr>
                <a:defRPr/>
              </a:pPr>
              <a:t>10/04/2018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6DC32-BBBD-4D2B-9469-9024AB24E8A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5A545-2987-411B-BF90-61DEDDE05918}" type="datetimeFigureOut">
              <a:rPr lang="fr-FR"/>
              <a:pPr>
                <a:defRPr/>
              </a:pPr>
              <a:t>10/04/2018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CB4AA-B935-451E-9246-AF1603669AF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B25A37-F7B4-49F3-B6B0-F058F2D9B577}" type="datetimeFigureOut">
              <a:rPr lang="fr-FR"/>
              <a:pPr>
                <a:defRPr/>
              </a:pPr>
              <a:t>10/04/2018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86D92-2D34-4A53-820E-94810355163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8750ED1-EC11-43D1-A2BA-0C2356DFE031}" type="datetimeFigureOut">
              <a:rPr lang="fr-FR"/>
              <a:pPr>
                <a:defRPr/>
              </a:pPr>
              <a:t>10/04/2018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A347F86-E4F0-4543-8218-ECB641A421B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70"/>
            <a:ext cx="9144000" cy="5429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ZoneTexte 3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4356100" y="4699000"/>
            <a:ext cx="2447925" cy="414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050" b="1" dirty="0">
                <a:solidFill>
                  <a:schemeClr val="bg1"/>
                </a:solidFill>
                <a:latin typeface="+mn-lt"/>
                <a:cs typeface="+mn-cs"/>
              </a:rPr>
              <a:t>Barrage anti-submersion  quai Kennedy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050" b="1" dirty="0">
                <a:solidFill>
                  <a:schemeClr val="bg1"/>
                </a:solidFill>
                <a:latin typeface="+mn-lt"/>
                <a:cs typeface="+mn-cs"/>
              </a:rPr>
              <a:t>16</a:t>
            </a:r>
            <a:r>
              <a:rPr lang="fr-FR" sz="1050" b="1" baseline="30000" dirty="0">
                <a:solidFill>
                  <a:schemeClr val="bg1"/>
                </a:solidFill>
                <a:latin typeface="+mn-lt"/>
                <a:cs typeface="+mn-cs"/>
              </a:rPr>
              <a:t>ème</a:t>
            </a:r>
            <a:r>
              <a:rPr lang="fr-FR" sz="1050" b="1" dirty="0">
                <a:solidFill>
                  <a:schemeClr val="bg1"/>
                </a:solidFill>
                <a:latin typeface="+mn-lt"/>
                <a:cs typeface="+mn-cs"/>
              </a:rPr>
              <a:t> arrondissement</a:t>
            </a:r>
            <a:endParaRPr lang="fr-FR" sz="105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ZoneTexte 2"/>
          <p:cNvSpPr txBox="1">
            <a:spLocks noChangeArrowheads="1"/>
          </p:cNvSpPr>
          <p:nvPr/>
        </p:nvSpPr>
        <p:spPr bwMode="auto">
          <a:xfrm>
            <a:off x="7540625" y="4905375"/>
            <a:ext cx="15843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>
                <a:solidFill>
                  <a:schemeClr val="bg1"/>
                </a:solidFill>
              </a:rPr>
              <a:t>A.Miranda  26 janvier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nce - Paris Crue de la Seine 26 janvier 2018 - Alain Miranda .. 19 02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France - Paris Crue de la Seine 26 janvier 2018 - Alain Miranda .. 19 02 2018</Template>
  <TotalTime>5</TotalTime>
  <Words>138</Words>
  <Application>Microsoft Office PowerPoint</Application>
  <PresentationFormat>Presentación en pantalla (16:9)</PresentationFormat>
  <Paragraphs>33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5" baseType="lpstr">
      <vt:lpstr>Calibri</vt:lpstr>
      <vt:lpstr>Arial</vt:lpstr>
      <vt:lpstr>France - Paris Crue de la Seine 26 janvier 2018 - Alain Miranda .. 19 02 2018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2018-04-10T09:04:35Z</dcterms:created>
  <dcterms:modified xsi:type="dcterms:W3CDTF">2018-04-10T09:09:54Z</dcterms:modified>
</cp:coreProperties>
</file>