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sldIdLst>
    <p:sldId id="256" r:id="rId3"/>
    <p:sldId id="257" r:id="rId4"/>
    <p:sldId id="281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2" r:id="rId19"/>
    <p:sldId id="272" r:id="rId20"/>
    <p:sldId id="273" r:id="rId21"/>
    <p:sldId id="274" r:id="rId22"/>
    <p:sldId id="284" r:id="rId23"/>
    <p:sldId id="275" r:id="rId24"/>
    <p:sldId id="276" r:id="rId25"/>
    <p:sldId id="277" r:id="rId26"/>
    <p:sldId id="278" r:id="rId27"/>
    <p:sldId id="279" r:id="rId28"/>
    <p:sldId id="285" r:id="rId29"/>
    <p:sldId id="280" r:id="rId30"/>
    <p:sldId id="258" r:id="rId31"/>
    <p:sldId id="283" r:id="rId32"/>
    <p:sldId id="286" r:id="rId33"/>
    <p:sldId id="288" r:id="rId34"/>
  </p:sldIdLst>
  <p:sldSz cx="10080625" cy="5715000"/>
  <p:notesSz cx="6858000" cy="9144000"/>
  <p:custDataLst>
    <p:tags r:id="rId35"/>
  </p:custDataLst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Calibri" pitchFamily="34" charset="0"/>
        <a:cs typeface="Calibri" pitchFamily="34" charset="0"/>
      </a:defRPr>
    </a:lvl9pPr>
  </p:defaultTextStyle>
  <p:modifyVerifier cryptProviderType="rsaFull" cryptAlgorithmClass="hash" cryptAlgorithmType="typeAny" cryptAlgorithmSid="4" spinCount="100000" saltData="6O7fgAY+AVsEb8Liy2TEOA==" hashData="PHnldCqa81ghYy/hoBLp2IyrPh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462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" d="100"/>
          <a:sy n="10" d="100"/>
        </p:scale>
        <p:origin x="-102" y="-26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gs" Target="tags/tag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ím 1"/>
          <p:cNvSpPr>
            <a:spLocks noGrp="1" noChangeArrowheads="1"/>
          </p:cNvSpPr>
          <p:nvPr>
            <p:ph type="ctrTitle"/>
          </p:nvPr>
        </p:nvSpPr>
        <p:spPr>
          <a:xfrm>
            <a:off x="755650" y="1774825"/>
            <a:ext cx="8569325" cy="1225550"/>
          </a:xfrm>
        </p:spPr>
        <p:txBody>
          <a:bodyPr anchor="t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2051" name="Alcím 2"/>
          <p:cNvSpPr>
            <a:spLocks noGrp="1" noChangeArrowheads="1"/>
          </p:cNvSpPr>
          <p:nvPr>
            <p:ph type="subTitle" idx="1"/>
          </p:nvPr>
        </p:nvSpPr>
        <p:spPr>
          <a:xfrm>
            <a:off x="1512888" y="3238500"/>
            <a:ext cx="7056437" cy="1460500"/>
          </a:xfrm>
        </p:spPr>
        <p:txBody>
          <a:bodyPr/>
          <a:lstStyle>
            <a:lvl1pPr marL="0" indent="0" algn="ctr">
              <a:buFont typeface="Arial" charset="0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 noChangeArrowheads="1"/>
          </p:cNvSpPr>
          <p:nvPr>
            <p:ph type="dt" sz="half" idx="10"/>
          </p:nvPr>
        </p:nvSpPr>
        <p:spPr/>
        <p:txBody>
          <a:bodyPr anchor="t"/>
          <a:lstStyle>
            <a:lvl1pPr>
              <a:defRPr sz="1800"/>
            </a:lvl1pPr>
          </a:lstStyle>
          <a:p>
            <a:pPr>
              <a:defRPr/>
            </a:pPr>
            <a:fld id="{0D2BE907-5B64-4297-BEF5-6CDC9BDC77A4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5" name="Élőláb helye 4"/>
          <p:cNvSpPr>
            <a:spLocks noGrp="1" noChangeArrowheads="1"/>
          </p:cNvSpPr>
          <p:nvPr>
            <p:ph type="ftr" sz="quarter" idx="11"/>
          </p:nvPr>
        </p:nvSpPr>
        <p:spPr/>
        <p:txBody>
          <a:bodyPr anchor="t"/>
          <a:lstStyle>
            <a:lvl1pPr algn="l">
              <a:defRPr sz="18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Dia számának hely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 anchor="t"/>
          <a:lstStyle>
            <a:lvl1pPr algn="l">
              <a:defRPr sz="1800"/>
            </a:lvl1pPr>
          </a:lstStyle>
          <a:p>
            <a:pPr>
              <a:defRPr/>
            </a:pPr>
            <a:fld id="{5576D71D-518B-4A7B-9D1C-43AF796C1CD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08389165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40515-0D88-4442-92C3-CCA74370B95C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5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C9028-46F2-420A-8CFC-45C151256A1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96193986"/>
      </p:ext>
    </p:extLst>
  </p:cSld>
  <p:clrMapOvr>
    <a:masterClrMapping/>
  </p:clrMapOvr>
  <p:transition spd="slow" advTm="4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3671888"/>
            <a:ext cx="8567738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2422525"/>
            <a:ext cx="8567738" cy="124936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10315-C89B-4411-B8E0-5163FA8A944A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5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B82734-95DB-43CE-B201-C8466770B20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90687230"/>
      </p:ext>
    </p:extLst>
  </p:cSld>
  <p:clrMapOvr>
    <a:masterClrMapping/>
  </p:clrMapOvr>
  <p:transition spd="slow" advTm="4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333500"/>
            <a:ext cx="4459287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14925" y="1333500"/>
            <a:ext cx="4460875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9D21F-56AC-4165-AB2E-C7588C03C5D0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6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04095-A0B3-4D63-A186-6C4830DB3A6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35566296"/>
      </p:ext>
    </p:extLst>
  </p:cSld>
  <p:clrMapOvr>
    <a:masterClrMapping/>
  </p:clrMapOvr>
  <p:transition spd="slow" advTm="4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228600"/>
            <a:ext cx="9072563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279525"/>
            <a:ext cx="445293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1812925"/>
            <a:ext cx="445293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279525"/>
            <a:ext cx="4456113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1812925"/>
            <a:ext cx="4456113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30F21-10FE-46FD-B54D-27593E09EB14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8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AF383-0707-4562-A2F9-331E849C08B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41654959"/>
      </p:ext>
    </p:extLst>
  </p:cSld>
  <p:clrMapOvr>
    <a:masterClrMapping/>
  </p:clrMapOvr>
  <p:transition spd="slow" advTm="4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4E44B-7DB1-4F2B-B39C-49CEA6E298E3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4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A510D-0BEE-4156-B879-8F199CFC146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45750981"/>
      </p:ext>
    </p:extLst>
  </p:cSld>
  <p:clrMapOvr>
    <a:masterClrMapping/>
  </p:clrMapOvr>
  <p:transition spd="slow" advTm="4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33158-F5AD-4BA3-88C8-8646353B731E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3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DDB791-5361-47FE-8A66-4E41DFA6969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76141046"/>
      </p:ext>
    </p:extLst>
  </p:cSld>
  <p:clrMapOvr>
    <a:masterClrMapping/>
  </p:clrMapOvr>
  <p:transition spd="slow" advTm="4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227013"/>
            <a:ext cx="3316288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227013"/>
            <a:ext cx="5635625" cy="4878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195388"/>
            <a:ext cx="3316288" cy="3910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82A0E-A72C-4E91-A09F-749F483C7A1D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6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72D7AD-71E1-472A-B91A-A0D5BB9FB5D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75290452"/>
      </p:ext>
    </p:extLst>
  </p:cSld>
  <p:clrMapOvr>
    <a:masterClrMapping/>
  </p:clrMapOvr>
  <p:transition spd="slow" advTm="4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4000500"/>
            <a:ext cx="6048375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511175"/>
            <a:ext cx="6048375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4473575"/>
            <a:ext cx="6048375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B72F4-6F9F-4288-8607-AD5C3EA6E00B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6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B6C4E-9693-49BE-AE63-96ACCCADD24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87092866"/>
      </p:ext>
    </p:extLst>
  </p:cSld>
  <p:clrMapOvr>
    <a:masterClrMapping/>
  </p:clrMapOvr>
  <p:transition spd="slow" advTm="4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EA971-F290-46ED-B884-2DE552DD40E7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5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DC790-0B78-4AC7-B0BD-85C7B2D00B7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26960861"/>
      </p:ext>
    </p:extLst>
  </p:cSld>
  <p:clrMapOvr>
    <a:masterClrMapping/>
  </p:clrMapOvr>
  <p:transition spd="slow" advTm="4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850" y="228600"/>
            <a:ext cx="2266950" cy="48768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228600"/>
            <a:ext cx="6653212" cy="48768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átum hely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2B5B4-46DA-4814-B5EB-9F29911AB955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5" name="Élőláb hely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Dia számának hely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4109D-0102-469A-9287-1D5B022965A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3007716"/>
      </p:ext>
    </p:extLst>
  </p:cSld>
  <p:clrMapOvr>
    <a:masterClrMapping/>
  </p:clrMapOvr>
  <p:transition spd="slow" advTm="4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1775356"/>
            <a:ext cx="8568531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238500"/>
            <a:ext cx="705643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35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28600"/>
            <a:ext cx="9072562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33500"/>
            <a:ext cx="9072562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Dátum hely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3238" y="5297488"/>
            <a:ext cx="2352675" cy="3048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  <a:ea typeface="+mn-ea"/>
                <a:cs typeface="Calibri" charset="0"/>
              </a:defRPr>
            </a:lvl1pPr>
          </a:lstStyle>
          <a:p>
            <a:pPr>
              <a:defRPr/>
            </a:pPr>
            <a:fld id="{2AD9878C-7997-46E9-939A-DB6D12F7257F}" type="datetime1">
              <a:rPr lang="hu-HU"/>
              <a:pPr>
                <a:defRPr/>
              </a:pPr>
              <a:t>2019.03.30.</a:t>
            </a:fld>
            <a:endParaRPr lang="hu-HU"/>
          </a:p>
        </p:txBody>
      </p:sp>
      <p:sp>
        <p:nvSpPr>
          <p:cNvPr id="1029" name="Élőláb hely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875" y="5297488"/>
            <a:ext cx="3192463" cy="3048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Calibri" charset="0"/>
                <a:ea typeface="+mn-ea"/>
                <a:cs typeface="Calibri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Dia számának hely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713" y="5297488"/>
            <a:ext cx="2352675" cy="3048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ea typeface="+mn-ea"/>
                <a:cs typeface="Calibri" charset="0"/>
              </a:defRPr>
            </a:lvl1pPr>
          </a:lstStyle>
          <a:p>
            <a:pPr>
              <a:defRPr/>
            </a:pPr>
            <a:fld id="{9E6111D6-FC2D-4D02-A666-CCD989E96E9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 spd="slow" advTm="4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5204354"/>
            <a:ext cx="2352146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ím 1"/>
          <p:cNvSpPr>
            <a:spLocks noGrp="1" noChangeArrowheads="1"/>
          </p:cNvSpPr>
          <p:nvPr>
            <p:ph type="ctrTitle" idx="4294967295"/>
          </p:nvPr>
        </p:nvSpPr>
        <p:spPr>
          <a:xfrm>
            <a:off x="755650" y="1774825"/>
            <a:ext cx="8569325" cy="1225550"/>
          </a:xfrm>
        </p:spPr>
        <p:txBody>
          <a:bodyPr anchor="t"/>
          <a:lstStyle/>
          <a:p>
            <a:pPr eaLnBrk="1" hangingPunct="1"/>
            <a:endParaRPr lang="es-ES" smtClean="0"/>
          </a:p>
        </p:txBody>
      </p:sp>
      <p:sp>
        <p:nvSpPr>
          <p:cNvPr id="3075" name="Alcím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512888" y="3238500"/>
            <a:ext cx="7056437" cy="1460500"/>
          </a:xfrm>
        </p:spPr>
        <p:txBody>
          <a:bodyPr/>
          <a:lstStyle/>
          <a:p>
            <a:pPr marL="0" indent="0" algn="ctr" eaLnBrk="1" hangingPunct="1">
              <a:buFont typeface="Arial" pitchFamily="34" charset="0"/>
              <a:buNone/>
            </a:pPr>
            <a:endParaRPr lang="es-ES" smtClean="0"/>
          </a:p>
        </p:txBody>
      </p:sp>
      <p:pic>
        <p:nvPicPr>
          <p:cNvPr id="3076" name="Kép 3" descr="Kép1j9nyv.jpg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60" name="Picture 2" descr="colibri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14313"/>
            <a:ext cx="4143375" cy="51435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61" name="Picture 4" descr="Mountain Avocetbill (Opisthoprora euryptera)"/>
          <p:cNvPicPr preferRelativeResize="0"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26063" y="285750"/>
            <a:ext cx="4000500" cy="51196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2062" name="Téglalap 6"/>
          <p:cNvSpPr>
            <a:spLocks noChangeArrowheads="1"/>
          </p:cNvSpPr>
          <p:nvPr/>
        </p:nvSpPr>
        <p:spPr bwMode="auto">
          <a:xfrm>
            <a:off x="1414793" y="3577580"/>
            <a:ext cx="7215188" cy="9239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hu-HU" sz="54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1F497D"/>
                  </a:outerShdw>
                </a:effectLst>
                <a:latin typeface="Calibri" charset="0"/>
                <a:ea typeface="+mn-ea"/>
                <a:cs typeface="Calibri" charset="0"/>
              </a:rPr>
              <a:t>Madár-les, a  </a:t>
            </a:r>
            <a:r>
              <a:rPr lang="hu-HU" sz="54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1F497D"/>
                  </a:outerShdw>
                </a:effectLst>
                <a:latin typeface="Calibri" charset="0"/>
                <a:ea typeface="+mn-ea"/>
                <a:cs typeface="Calibri" charset="0"/>
              </a:rPr>
              <a:t>kolibrik</a:t>
            </a:r>
            <a:endParaRPr lang="es-ES" sz="5400" b="1" dirty="0" smtClean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1F497D"/>
                </a:outerShdw>
              </a:effectLst>
              <a:latin typeface="Calibri" charset="0"/>
              <a:ea typeface="+mn-ea"/>
              <a:cs typeface="Calibri" charset="0"/>
            </a:endParaRPr>
          </a:p>
          <a:p>
            <a:pPr algn="ctr">
              <a:defRPr/>
            </a:pPr>
            <a:r>
              <a:rPr lang="hu-HU" sz="54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1F497D"/>
                  </a:outerShdw>
                </a:effectLst>
                <a:latin typeface="Calibri" charset="0"/>
                <a:ea typeface="+mn-ea"/>
                <a:cs typeface="Calibri" charset="0"/>
              </a:rPr>
              <a:t>Pájaro, el colibrí</a:t>
            </a:r>
            <a:endParaRPr lang="hu-HU" sz="54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1F497D"/>
                </a:outerShdw>
              </a:effectLst>
              <a:latin typeface="Calibri" charset="0"/>
              <a:ea typeface="+mn-ea"/>
              <a:cs typeface="Calibri" charset="0"/>
            </a:endParaRPr>
          </a:p>
        </p:txBody>
      </p:sp>
      <p:sp>
        <p:nvSpPr>
          <p:cNvPr id="3080" name="Szövegdoboz 7"/>
          <p:cNvSpPr>
            <a:spLocks noChangeArrowheads="1"/>
          </p:cNvSpPr>
          <p:nvPr/>
        </p:nvSpPr>
        <p:spPr bwMode="auto">
          <a:xfrm>
            <a:off x="825500" y="357188"/>
            <a:ext cx="2257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sz="2000" dirty="0">
                <a:latin typeface="Mistral" pitchFamily="66" charset="0"/>
              </a:rPr>
              <a:t>ani4702@gmail.com</a:t>
            </a:r>
          </a:p>
        </p:txBody>
      </p:sp>
    </p:spTree>
  </p:cSld>
  <p:clrMapOvr>
    <a:masterClrMapping/>
  </p:clrMapOvr>
  <p:transition spd="slow" advTm="7000">
    <p:dissolve/>
    <p:sndAc>
      <p:stSnd>
        <p:snd r:embed="rId2" name="AckerBilk_PetiteFle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69" name="Picture 2" descr="Female Ruby-throated Hummingbird (Archilochus colubrid)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4825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70" name="Picture 4" descr="Female Black-chinned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143375" cy="51149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76" name="Picture 6" descr="hic!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053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77" name="Picture 2" descr="Cinnyris chalybeus, Southern Double-collared Sun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83" name="Picture 4" descr="Fork-tailed Woodnymph, Thalurania furcata -near Amazonia Lodge, Manu National Park, Peru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14313"/>
            <a:ext cx="4000500" cy="506253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84" name="Picture 6" descr="˚Swordbill and Purple-throated Wood-star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497681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90" name="Picture 2" descr="Christina Rollo - Hummingbird Love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4825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91" name="Picture 4" descr="Swallow-tailed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143375" cy="509111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97" name="Picture 4" descr="Hummingbirds, Los Angeles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285750"/>
            <a:ext cx="4143375" cy="50546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098" name="Picture 6" descr="Albino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26063" y="357188"/>
            <a:ext cx="3929062" cy="49291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04" name="Picture 2" descr="Hummingbird and thistle by David Allan on 500px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05" name="Picture 6" descr="Mom and baby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5500" y="285750"/>
            <a:ext cx="4000500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11" name="Picture 2" descr="&quot;&quot;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357188"/>
            <a:ext cx="3943350" cy="50006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12" name="Picture 6" descr="hummingbird by Cheryl Birkhea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006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18" name="Picture 4" descr="Juvenile Male in Flight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285750"/>
            <a:ext cx="4071937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19" name="Picture 6" descr="Vibrant!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26063" y="285750"/>
            <a:ext cx="3929062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25" name="Picture 2" descr="Foto beija-flor-de-banda-branca (Amazilia versicolor) por Sidnei Coelho | Wiki Aves - A Enciclopédia das Aves do Brasil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3929062" cy="495141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26" name="Picture 4" descr="Foto beija-flor-de-fronte-violeta (Thalurania glaucopis) por Guilherme Ortiz | Wiki Aves - A Enciclopédia das Aves do Brasil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32" name="Picture 2" descr="☀Beija-flor - Hummingbird by claudio.marcio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4031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33" name="Picture 6" descr="Hummingbird-in-Action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39" name="Picture 2" descr="hummi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357188"/>
            <a:ext cx="3929062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40" name="Picture 6" descr="Hummingbirds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46" name="Picture 2" descr="**Hummingbird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625" y="285750"/>
            <a:ext cx="4071938" cy="497205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47" name="Picture 4" descr="Humming birds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53" name="Picture 2" descr="Humming along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54" name="Picture 4" descr="This great hummingbird photo is linked to an article that will teach you how to photograph a hummingbird.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49815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60" name="Picture 6" descr="hummingbird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285750"/>
            <a:ext cx="4000500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61" name="Picture 8" descr="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4625" y="285750"/>
            <a:ext cx="4071938" cy="50768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67" name="Picture 4" descr="hummingbird | bird + wildlife photography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285750"/>
            <a:ext cx="4071937" cy="50720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68" name="Picture 6" descr="Flying Reflection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4625" y="285750"/>
            <a:ext cx="4071938" cy="50958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74" name="Picture 2" descr="....Hummingbird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" y="428625"/>
            <a:ext cx="4000500" cy="485775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75" name="Picture 4" descr="Rufous 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0" y="428625"/>
            <a:ext cx="3857625" cy="48275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81" name="Picture 2" descr="Hummer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625" y="357188"/>
            <a:ext cx="4000500" cy="49434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82" name="Picture 4" descr="hummer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357188"/>
            <a:ext cx="4071937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88" name="Picture 4" descr="Hummers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285750"/>
            <a:ext cx="4071937" cy="4995863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89" name="Picture 6" descr="morning love 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4625" y="285750"/>
            <a:ext cx="4000500" cy="503713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195" name="Picture 2" descr="Hummer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3929062" cy="503713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196" name="Picture 4" descr="Colors by ~Good-e-nuf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02" name="Picture 8" descr="&quot;Hummingbird&quot;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" y="357188"/>
            <a:ext cx="3929063" cy="492442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03" name="Picture 12" descr="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0" y="357188"/>
            <a:ext cx="3857625" cy="49672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09" name="Picture 6" descr="Hummingbird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063" y="357188"/>
            <a:ext cx="4071937" cy="50292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10" name="Picture 8" descr="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26063" y="500063"/>
            <a:ext cx="3929062" cy="483393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16" name="Picture 2" descr="bird bokeh photography green-crowned brilliant (photo by deep green photography) green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3929062" cy="50673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17" name="Picture 4" descr="http://www.agitare-kurzartikel.blogspot.com/2012/09/i-axess-inc-wir-bieten-ihnen-die.html  amazing photo ~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292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23" name="Picture 2" descr="Amazing..... Hummingbird (Calypte anna) male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357188"/>
            <a:ext cx="4000500" cy="49164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24" name="Picture 4" descr="beautiful 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357188"/>
            <a:ext cx="4071937" cy="493553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30" name="Picture 2" descr="Humming Bird! ~ My Favorite Bird ~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357188"/>
            <a:ext cx="3929062" cy="50434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31" name="Picture 4" descr="&quot;Hummingbird's delicate grace reminds us that life is rich, beauty is everywhere, every personal connection has meaning and that laughter is life's sweetest creation.&quot;  Papyrus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357188"/>
            <a:ext cx="4071937" cy="50053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37" name="Picture 2" descr="Bee Hummingbird. The tiniest bird species on the planet.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357188"/>
            <a:ext cx="3929062" cy="5019675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38" name="Picture 6" descr="colibri by Michele Nespoli, via Flickr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00500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44" name="Picture 2" descr="f14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6938" y="357188"/>
            <a:ext cx="3786187" cy="485775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45" name="Picture 6" descr="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0" y="357188"/>
            <a:ext cx="3786188" cy="485298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58" name="Picture 2" descr="☀Hummingbird by sankofa2rr on flickr*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285750"/>
            <a:ext cx="4000500" cy="504348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59" name="Picture 4" descr="Hummingbird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285750"/>
            <a:ext cx="4071937" cy="5075238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65" name="Picture 8" descr="Restful Pose - By Lynne Mcclure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625" y="357188"/>
            <a:ext cx="4071938" cy="4922837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66" name="Picture 10" descr="Hummingbird on Sunflower, Flora, inspiringsnaps.blogspot.ca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3" y="357188"/>
            <a:ext cx="4071937" cy="5003800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ím 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Tartalom helye 2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Kép 3" descr="Kép1j9nyv.jpg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51" name="Picture 4" descr="Violet-tailed Sylph Flowers Garden Love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0" y="357188"/>
            <a:ext cx="3857625" cy="4906962"/>
          </a:xfrm>
          <a:prstGeom prst="rect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52" name="Picture 2" descr="Stunning colours and symmetry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32" y="428608"/>
            <a:ext cx="3929063" cy="4995862"/>
          </a:xfrm>
          <a:prstGeom prst="ellipse">
            <a:avLst/>
          </a:prstGeom>
          <a:noFill/>
          <a:ln w="9525" cap="flat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dre 3"/>
          <p:cNvSpPr>
            <a:spLocks/>
          </p:cNvSpPr>
          <p:nvPr/>
        </p:nvSpPr>
        <p:spPr bwMode="auto">
          <a:xfrm>
            <a:off x="1611313" y="642938"/>
            <a:ext cx="6910387" cy="4225925"/>
          </a:xfrm>
          <a:custGeom>
            <a:avLst/>
            <a:gdLst>
              <a:gd name="T0" fmla="*/ 0 w 12736911"/>
              <a:gd name="T1" fmla="*/ 0 h 8817861"/>
              <a:gd name="T2" fmla="*/ 179373 w 12736911"/>
              <a:gd name="T3" fmla="*/ 0 h 8817861"/>
              <a:gd name="T4" fmla="*/ 179373 w 12736911"/>
              <a:gd name="T5" fmla="*/ 174112 h 8817861"/>
              <a:gd name="T6" fmla="*/ 0 w 12736911"/>
              <a:gd name="T7" fmla="*/ 174112 h 8817861"/>
              <a:gd name="T8" fmla="*/ 15523 w 12736911"/>
              <a:gd name="T9" fmla="*/ 21764 h 8817861"/>
              <a:gd name="T10" fmla="*/ 15523 w 12736911"/>
              <a:gd name="T11" fmla="*/ 152348 h 8817861"/>
              <a:gd name="T12" fmla="*/ 163850 w 12736911"/>
              <a:gd name="T13" fmla="*/ 152348 h 8817861"/>
              <a:gd name="T14" fmla="*/ 163850 w 12736911"/>
              <a:gd name="T15" fmla="*/ 21764 h 881786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736911"/>
              <a:gd name="T25" fmla="*/ 0 h 8817861"/>
              <a:gd name="T26" fmla="*/ 12736911 w 12736911"/>
              <a:gd name="T27" fmla="*/ 8817861 h 881786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736911" h="8817861">
                <a:moveTo>
                  <a:pt x="0" y="0"/>
                </a:moveTo>
                <a:lnTo>
                  <a:pt x="12736911" y="0"/>
                </a:lnTo>
                <a:lnTo>
                  <a:pt x="12736911" y="8817862"/>
                </a:lnTo>
                <a:lnTo>
                  <a:pt x="0" y="8817862"/>
                </a:lnTo>
                <a:close/>
                <a:moveTo>
                  <a:pt x="1102232" y="1102232"/>
                </a:moveTo>
                <a:lnTo>
                  <a:pt x="1102232" y="7715629"/>
                </a:lnTo>
                <a:lnTo>
                  <a:pt x="11634678" y="7715629"/>
                </a:lnTo>
                <a:lnTo>
                  <a:pt x="11634678" y="1102232"/>
                </a:lnTo>
                <a:close/>
              </a:path>
            </a:pathLst>
          </a:custGeom>
          <a:solidFill>
            <a:schemeClr val="accent6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>
              <a:latin typeface="Calibri Light"/>
              <a:ea typeface="Calibri Light"/>
              <a:cs typeface="Calibri Light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611313" y="642938"/>
            <a:ext cx="6858000" cy="4214812"/>
          </a:xfrm>
          <a:prstGeom prst="rect">
            <a:avLst/>
          </a:prstGeom>
          <a:solidFill>
            <a:srgbClr val="C00000">
              <a:alpha val="5686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s-AR">
              <a:solidFill>
                <a:srgbClr val="FF0000"/>
              </a:solidFill>
            </a:endParaRPr>
          </a:p>
        </p:txBody>
      </p:sp>
      <p:pic>
        <p:nvPicPr>
          <p:cNvPr id="5" name="Picture 2" descr="C:\Users\Administrador\Desktop\LFM_46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97106" y="1357302"/>
            <a:ext cx="5429288" cy="3625598"/>
          </a:xfrm>
          <a:prstGeom prst="ellipse">
            <a:avLst/>
          </a:prstGeom>
          <a:noFill/>
        </p:spPr>
      </p:pic>
      <p:sp>
        <p:nvSpPr>
          <p:cNvPr id="11" name="Szövegdoboz 7"/>
          <p:cNvSpPr>
            <a:spLocks noChangeArrowheads="1"/>
          </p:cNvSpPr>
          <p:nvPr/>
        </p:nvSpPr>
        <p:spPr bwMode="auto">
          <a:xfrm>
            <a:off x="0" y="4786326"/>
            <a:ext cx="2857520" cy="33813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s-AR" sz="2800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Mistral" pitchFamily="66" charset="0"/>
                <a:ea typeface="+mn-ea"/>
              </a:rPr>
              <a:t> </a:t>
            </a:r>
            <a:r>
              <a:rPr lang="hu-HU" sz="2800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Mistral" pitchFamily="66" charset="0"/>
                <a:ea typeface="+mn-ea"/>
              </a:rPr>
              <a:t>Létrehozása</a:t>
            </a:r>
            <a:r>
              <a:rPr lang="es-AR" sz="2800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Mistral" pitchFamily="66" charset="0"/>
                <a:ea typeface="+mn-ea"/>
              </a:rPr>
              <a:t> </a:t>
            </a:r>
          </a:p>
          <a:p>
            <a:pPr>
              <a:defRPr/>
            </a:pPr>
            <a:r>
              <a:rPr lang="es-AR" sz="2800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Mistral" pitchFamily="66" charset="0"/>
                <a:ea typeface="+mn-ea"/>
              </a:rPr>
              <a:t>   </a:t>
            </a:r>
            <a:r>
              <a:rPr lang="hu-HU" sz="2800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Mistral" pitchFamily="66" charset="0"/>
                <a:ea typeface="+mn-ea"/>
              </a:rPr>
              <a:t>ani4702@gmail.com</a:t>
            </a:r>
            <a:endParaRPr lang="hu-HU" sz="2800" dirty="0">
              <a:ln>
                <a:solidFill>
                  <a:schemeClr val="tx1"/>
                </a:solidFill>
              </a:ln>
              <a:solidFill>
                <a:srgbClr val="00B050"/>
              </a:solidFill>
              <a:latin typeface="Mistral" pitchFamily="66" charset="0"/>
              <a:ea typeface="+mn-ea"/>
            </a:endParaRPr>
          </a:p>
        </p:txBody>
      </p:sp>
      <p:sp>
        <p:nvSpPr>
          <p:cNvPr id="12" name="WordArt 5"/>
          <p:cNvSpPr txBox="1">
            <a:spLocks noChangeArrowheads="1" noChangeShapeType="1" noTextEdit="1"/>
          </p:cNvSpPr>
          <p:nvPr/>
        </p:nvSpPr>
        <p:spPr>
          <a:xfrm>
            <a:off x="1682726" y="285732"/>
            <a:ext cx="7000552" cy="1235598"/>
          </a:xfrm>
          <a:prstGeom prst="rect">
            <a:avLst/>
          </a:prstGeom>
          <a:noFill/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lang="de-DE" sz="7200" b="1" kern="0" cap="small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Bodoni MT Black" pitchFamily="18" charset="0"/>
                <a:ea typeface="宋体" pitchFamily="2" charset="-122"/>
                <a:cs typeface="+mn-cs"/>
              </a:rPr>
              <a:t> A természet csodája</a:t>
            </a:r>
            <a:endParaRPr lang="es-AR" sz="7200" b="1" kern="10" dirty="0">
              <a:ln>
                <a:solidFill>
                  <a:schemeClr val="tx1"/>
                </a:solidFill>
              </a:ln>
              <a:solidFill>
                <a:srgbClr val="00B050"/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Ravie"/>
              <a:ea typeface="宋体" pitchFamily="2" charset="-122"/>
              <a:cs typeface="+mn-cs"/>
            </a:endParaRPr>
          </a:p>
        </p:txBody>
      </p:sp>
      <p:sp>
        <p:nvSpPr>
          <p:cNvPr id="8" name="WordArt 13"/>
          <p:cNvSpPr>
            <a:spLocks noChangeArrowheads="1" noChangeShapeType="1" noTextEdit="1"/>
          </p:cNvSpPr>
          <p:nvPr/>
        </p:nvSpPr>
        <p:spPr bwMode="auto">
          <a:xfrm>
            <a:off x="8469336" y="4927603"/>
            <a:ext cx="714380" cy="78739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s-ES" sz="8000" b="1" dirty="0" err="1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Bodoni MT Black" pitchFamily="18" charset="0"/>
                <a:ea typeface="宋体" charset="-122"/>
                <a:cs typeface="Aharoni" pitchFamily="2" charset="-79"/>
              </a:rPr>
              <a:t>quiya</a:t>
            </a:r>
            <a:endParaRPr lang="es-ES" sz="8000" b="1" kern="10" dirty="0">
              <a:ln>
                <a:solidFill>
                  <a:schemeClr val="tx1"/>
                </a:solidFill>
              </a:ln>
              <a:solidFill>
                <a:srgbClr val="00B050"/>
              </a:solidFill>
              <a:latin typeface="Snap ITC"/>
              <a:ea typeface="+mn-ea"/>
            </a:endParaRPr>
          </a:p>
          <a:p>
            <a:pPr algn="ctr">
              <a:defRPr/>
            </a:pPr>
            <a:endParaRPr lang="es-ES" sz="8000" b="1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latin typeface="Snap ITC"/>
              <a:ea typeface="+mn-ea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afterEffect"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10080625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10080625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cs typeface="Arial" pitchFamily="34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  <a:cs typeface="Arial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3937001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  <a:cs typeface="Arial" pitchFamily="34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3492500"/>
            <a:ext cx="2604161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064000"/>
            <a:ext cx="1344083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88036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88036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88036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88036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7.04.19"/>
  <p:tag name="AS_TITLE" val="Aspose.Slides for .NET 2.0"/>
  <p:tag name="AS_VERSION" val="17.4"/>
</p:tagLst>
</file>

<file path=ppt/theme/theme1.xml><?xml version="1.0" encoding="utf-8"?>
<a:theme xmlns:a="http://schemas.openxmlformats.org/drawingml/2006/main" name="Colibris - Ani4702 .. 26 11 2018">
  <a:themeElements>
    <a:clrScheme name="">
      <a:dk1>
        <a:srgbClr val="1F497D"/>
      </a:dk1>
      <a:lt1>
        <a:srgbClr val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ADADA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-téma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Colibris - Ani4702 .. 26 11 2018</Template>
  <TotalTime>3</TotalTime>
  <Words>34</Words>
  <Application>Microsoft Office PowerPoint</Application>
  <PresentationFormat>Personalizado</PresentationFormat>
  <Paragraphs>9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8" baseType="lpstr">
      <vt:lpstr>Calibri</vt:lpstr>
      <vt:lpstr>Arial</vt:lpstr>
      <vt:lpstr>Mistral</vt:lpstr>
      <vt:lpstr>Calibri Light</vt:lpstr>
      <vt:lpstr>Colibris - Ani4702 .. 26 11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cp:lastPrinted>1601-01-01T00:00:00Z</cp:lastPrinted>
  <dcterms:created xsi:type="dcterms:W3CDTF">2019-03-30T09:57:30Z</dcterms:created>
  <dcterms:modified xsi:type="dcterms:W3CDTF">2019-03-30T10:01:18Z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2640336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