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02" r:id="rId3"/>
    <p:sldId id="261" r:id="rId4"/>
    <p:sldId id="264" r:id="rId5"/>
    <p:sldId id="267" r:id="rId6"/>
    <p:sldId id="270" r:id="rId7"/>
    <p:sldId id="272" r:id="rId8"/>
    <p:sldId id="278" r:id="rId9"/>
    <p:sldId id="293" r:id="rId10"/>
    <p:sldId id="286" r:id="rId11"/>
    <p:sldId id="305" r:id="rId12"/>
    <p:sldId id="289" r:id="rId13"/>
    <p:sldId id="292" r:id="rId14"/>
    <p:sldId id="294" r:id="rId15"/>
    <p:sldId id="296" r:id="rId16"/>
    <p:sldId id="297" r:id="rId17"/>
    <p:sldId id="298" r:id="rId18"/>
    <p:sldId id="299" r:id="rId19"/>
    <p:sldId id="300" r:id="rId20"/>
    <p:sldId id="306" r:id="rId2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LeBiczJWmDeIg2iOKdQXw" hashData="OWEyzPcCF6xu74Aj2EUweL6/3f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5" d="100"/>
          <a:sy n="55" d="100"/>
        </p:scale>
        <p:origin x="-1788" y="-7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3A88081-F582-4343-AC4B-086203A51B8B}" type="datetimeFigureOut">
              <a:rPr lang="es-ES_tradnl"/>
              <a:pPr>
                <a:defRPr/>
              </a:pPr>
              <a:t>22/10/2015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26162ED-256D-44EB-847D-C78B68A66BA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FA5B99-49D6-4A59-AD58-9CEC6C6293A4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174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139DBC-7972-4716-AFB6-FA5A9DB11C91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194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B90141-F92A-4B93-834C-399842E65FF4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215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65C627-CDC2-49D1-9375-FE2139A96F60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235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7F9A97-A43B-4B4A-93B0-85E6972FE317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256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034FFF-0499-470A-AA9A-155A9A7179B5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276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30DBA1-EEAF-46DC-8F46-E22E677DE2BB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296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289416-2267-4731-BB04-58B62E0CA85C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317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0B0984-880B-48B7-8EDA-AB2B15D7143F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337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E996AA-831B-4B44-9454-68710B52828E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358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1C29C93-35A9-43BB-B293-DF3646D55F9B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378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D36BFF2-0D28-4315-BD5C-D578C81EAE6E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399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BFF28E4-4482-4485-97C3-F3354A5FB59F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19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29FE0DF-FDD6-4A87-8A41-4E65A3A45098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40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8469EE-5965-43B7-BF07-471276B3D262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60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432F91-A1D7-4353-A6E0-8820CB3E8979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481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8DD276-C41B-4950-A7F6-945E11C9A7DC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_tradnl" smtClean="0"/>
          </a:p>
        </p:txBody>
      </p:sp>
      <p:sp>
        <p:nvSpPr>
          <p:cNvPr id="501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0F0A327-84EF-4FB1-BD2C-70F037F126B1}" type="slidenum">
              <a:rPr lang="es-ES_tradnl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s-ES_tradnl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4DDD2-3D6A-4B18-85B5-87C949CBFBBE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5326B-0C5E-4E63-B8F6-5CCC249B6C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E3234-B1D7-447B-82E7-A0F757CA2600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2BDC4-A3CD-419A-9C67-2FEE5624C2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ED021-2B84-4AF2-B8A7-29980437D1FC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C439C-7A92-4E10-BD1F-E516CB1072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B6DDF-8012-4E5E-A29B-316B570696CA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ECA2F-6EC4-4157-9C12-07C8BF5B91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F8B3F-7FD9-4E7F-AFC1-86C0130CC653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BDDA5-6E33-408F-B63F-4BE3AB2C28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60497-0146-43AF-89FF-B99C8D77C8A3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830FC-90CD-4BB8-A16A-B8A73D5E84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F432D-3540-42C7-94C5-90EC34FB6E9F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8472A-4B60-425C-A64C-AAF1D9C6D8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B1B34-4D7F-4C24-87E9-900CFF99CE20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CCA36-463D-430E-BE8B-BE655E3D1F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2D7CF-8831-4D57-ADA8-7536D0DBFF37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17B02-0D40-4CD6-8B7A-7A2AA2EDEC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35AD7-A54B-484D-B0DD-96AFCDA1562F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B317E-763D-4B62-B790-72D5C39804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FB6BE-8E17-4405-9CC7-1404060AEB82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D773B-B4F5-451F-BE3A-B7F0CB6139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9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C2FF4F-69FD-4F68-8CA4-831945E87795}" type="datetimeFigureOut">
              <a:rPr lang="es-ES"/>
              <a:pPr>
                <a:defRPr/>
              </a:pPr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40698E-8F08-4A66-90EE-D36B39DFE6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19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 Imagen" descr="DCF5B185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65793" y="908720"/>
            <a:ext cx="7212424" cy="50405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>
            <a:prstTxWarp prst="textStop">
              <a:avLst/>
            </a:prstTxWarp>
            <a:spAutoFit/>
            <a:sp3d contourW="44450" prstMaterial="powder">
              <a:bevelT w="184150" h="127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cap="all" dirty="0">
                <a:ln w="9000" cmpd="sng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dir="10320000" sx="96000" sy="96000" algn="ctr" rotWithShape="0">
                    <a:srgbClr val="000000"/>
                  </a:outerShdw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 Paisajes del mundo </a:t>
            </a:r>
            <a:endParaRPr lang="es-ES" sz="5400" b="1" cap="all" dirty="0">
              <a:ln w="9000" cmpd="sng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dir="10320000" sx="96000" sy="96000" algn="ctr" rotWithShape="0">
                  <a:srgbClr val="000000"/>
                </a:outerShdw>
                <a:reflection blurRad="12700" stA="28000" endPos="45000" dist="1000" dir="5400000" sy="-100000" algn="bl" rotWithShape="0"/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advTm="5000">
    <p:diamond/>
    <p:sndAc>
      <p:stSnd loop="1">
        <p:snd r:embed="rId3" name="Joan Baez - Farewell Angel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 Imagen" descr="Diapositiva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Imagen" descr="Diapositiva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Imagen" descr="Diapositiva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1.JPG"/>
          <p:cNvPicPr>
            <a:picLocks noGrp="1" noChangeAspect="1"/>
          </p:cNvPicPr>
          <p:nvPr isPhoto="1"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1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9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Imagen" descr="Diapositiva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4.JPG"/>
          <p:cNvPicPr>
            <a:picLocks noGrp="1" noChangeAspect="1"/>
          </p:cNvPicPr>
          <p:nvPr isPhoto="1"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4.JPG"/>
          <p:cNvPicPr>
            <a:picLocks noGrp="1" noChangeAspect="1"/>
          </p:cNvPicPr>
          <p:nvPr isPhoto="1"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4.JPG"/>
          <p:cNvPicPr>
            <a:picLocks noGrp="1" noChangeAspect="1"/>
          </p:cNvPicPr>
          <p:nvPr isPhoto="1"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4.JPG"/>
          <p:cNvPicPr>
            <a:picLocks noGrp="1" noChangeAspect="1"/>
          </p:cNvPicPr>
          <p:nvPr isPhoto="1"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Imagen" descr="Diapositiva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1.JPG"/>
          <p:cNvPicPr>
            <a:picLocks noGrp="1" noChangeAspect="1"/>
          </p:cNvPicPr>
          <p:nvPr isPhoto="1"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1.JPG"/>
          <p:cNvPicPr>
            <a:picLocks noGrp="1" noChangeAspect="1"/>
          </p:cNvPicPr>
          <p:nvPr isPhoto="1"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1.JPG"/>
          <p:cNvPicPr>
            <a:picLocks noGrp="1" noChangeAspect="1"/>
          </p:cNvPicPr>
          <p:nvPr isPhoto="1"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21.JPG"/>
          <p:cNvPicPr>
            <a:picLocks noGrp="1" noChangeAspect="1"/>
          </p:cNvPicPr>
          <p:nvPr isPhoto="1"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 Imagen" descr="Diapositiva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Imagen" descr="Diapositiva22.JPG"/>
          <p:cNvPicPr>
            <a:picLocks noGrp="1" noChangeAspect="1"/>
          </p:cNvPicPr>
          <p:nvPr isPhoto="1"/>
        </p:nvPicPr>
        <p:blipFill>
          <a:blip r:embed="rId3"/>
          <a:srcRect b="111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5.JPG"/>
          <p:cNvPicPr>
            <a:picLocks noChangeAspect="1" noChangeArrowheads="1"/>
          </p:cNvPicPr>
          <p:nvPr/>
        </p:nvPicPr>
        <p:blipFill>
          <a:blip r:embed="rId4"/>
          <a:srcRect b="12013"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pic>
        <p:nvPicPr>
          <p:cNvPr id="4" name="3 Imagen" descr="Diapositiva25.JPG"/>
          <p:cNvPicPr>
            <a:picLocks noGrp="1" noChangeAspect="1" noChangeArrowheads="1"/>
          </p:cNvPicPr>
          <p:nvPr isPhoto="1"/>
        </p:nvPicPr>
        <p:blipFill>
          <a:blip r:embed="rId5"/>
          <a:srcRect b="14156"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pic>
        <p:nvPicPr>
          <p:cNvPr id="7" name="6 Imagen" descr="Diapositiva24.JPG"/>
          <p:cNvPicPr>
            <a:picLocks noGrp="1" noChangeAspect="1"/>
          </p:cNvPicPr>
          <p:nvPr isPhoto="1"/>
        </p:nvPicPr>
        <p:blipFill>
          <a:blip r:embed="rId6"/>
          <a:srcRect b="1638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 Imagen" descr="Diapositiva6.JPG"/>
          <p:cNvPicPr>
            <a:picLocks noGrp="1" noChangeAspect="1"/>
          </p:cNvPicPr>
          <p:nvPr isPhoto="1"/>
        </p:nvPicPr>
        <p:blipFill>
          <a:blip r:embed="rId3"/>
          <a:srcRect b="111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.JPG"/>
          <p:cNvPicPr>
            <a:picLocks noGrp="1" noChangeAspect="1"/>
          </p:cNvPicPr>
          <p:nvPr isPhoto="1"/>
        </p:nvPicPr>
        <p:blipFill>
          <a:blip r:embed="rId4"/>
          <a:srcRect r="50000" b="1324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7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8.JPG"/>
          <p:cNvPicPr>
            <a:picLocks noGrp="1" noChangeAspect="1"/>
          </p:cNvPicPr>
          <p:nvPr isPhoto="1"/>
        </p:nvPicPr>
        <p:blipFill>
          <a:blip r:embed="rId5"/>
          <a:srcRect b="1745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Imagen" descr="Diapositiva5.JPG"/>
          <p:cNvPicPr>
            <a:picLocks noGrp="1" noChangeAspect="1"/>
          </p:cNvPicPr>
          <p:nvPr isPhoto="1"/>
        </p:nvPicPr>
        <p:blipFill>
          <a:blip r:embed="rId3"/>
          <a:srcRect b="111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.JPG"/>
          <p:cNvPicPr>
            <a:picLocks noGrp="1" noChangeAspect="1"/>
          </p:cNvPicPr>
          <p:nvPr isPhoto="1"/>
        </p:nvPicPr>
        <p:blipFill>
          <a:blip r:embed="rId4"/>
          <a:srcRect r="50000" b="9052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3.JPG"/>
          <p:cNvPicPr>
            <a:picLocks noGrp="1" noChangeAspect="1"/>
          </p:cNvPicPr>
          <p:nvPr isPhoto="1"/>
        </p:nvPicPr>
        <p:blipFill>
          <a:blip r:embed="rId5"/>
          <a:srcRect b="111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Imagen" descr="Diapositiva9.JPG"/>
          <p:cNvPicPr>
            <a:picLocks noGrp="1" noChangeAspect="1"/>
          </p:cNvPicPr>
          <p:nvPr isPhoto="1"/>
        </p:nvPicPr>
        <p:blipFill>
          <a:blip r:embed="rId3"/>
          <a:srcRect b="100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.JPG"/>
          <p:cNvPicPr>
            <a:picLocks noGrp="1" noChangeAspect="1"/>
          </p:cNvPicPr>
          <p:nvPr isPhoto="1"/>
        </p:nvPicPr>
        <p:blipFill>
          <a:blip r:embed="rId4"/>
          <a:srcRect r="50000" b="11157"/>
          <a:stretch>
            <a:fillRect/>
          </a:stretch>
        </p:blipFill>
        <p:spPr bwMode="auto">
          <a:xfrm>
            <a:off x="0" y="0"/>
            <a:ext cx="4572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3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1.JPG"/>
          <p:cNvPicPr>
            <a:picLocks noGrp="1" noChangeAspect="1"/>
          </p:cNvPicPr>
          <p:nvPr isPhoto="1"/>
        </p:nvPicPr>
        <p:blipFill>
          <a:blip r:embed="rId5"/>
          <a:srcRect b="121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Imagen" descr="Diapositiva12.JPG"/>
          <p:cNvPicPr>
            <a:picLocks noGrp="1" noChangeAspect="1"/>
          </p:cNvPicPr>
          <p:nvPr isPhoto="1"/>
        </p:nvPicPr>
        <p:blipFill>
          <a:blip r:embed="rId3"/>
          <a:srcRect b="124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0.JPG"/>
          <p:cNvPicPr>
            <a:picLocks noGrp="1" noChangeAspect="1"/>
          </p:cNvPicPr>
          <p:nvPr isPhoto="1"/>
        </p:nvPicPr>
        <p:blipFill>
          <a:blip r:embed="rId4"/>
          <a:srcRect b="9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5"/>
          <a:srcRect b="111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1 Imagen" descr="Campo-de-Amapolas-a282317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ayet-a28582010.jpg"/>
          <p:cNvPicPr>
            <a:picLocks noGrp="1" noChangeAspect="1"/>
          </p:cNvPicPr>
          <p:nvPr isPhoto="1"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-1588"/>
            <a:ext cx="4572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nayet-a28582010.jpg"/>
          <p:cNvPicPr>
            <a:picLocks noGrp="1" noChangeAspect="1"/>
          </p:cNvPicPr>
          <p:nvPr isPhoto="1"/>
        </p:nvPicPr>
        <p:blipFill>
          <a:blip r:embed="rId4"/>
          <a:srcRect l="50000" b="6943"/>
          <a:stretch>
            <a:fillRect/>
          </a:stretch>
        </p:blipFill>
        <p:spPr bwMode="auto">
          <a:xfrm>
            <a:off x="4572000" y="-1588"/>
            <a:ext cx="4572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unset_clouds_landscapes_grass_hills_skyscapes_2048x1365_wallpaper_Wallpaper_2560x1920_www_wallpaperswa_com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Imagen" descr="cataratas_iguazu-1024x76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erezo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cerezo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joshua_tree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joshua_tree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1 Imagen" descr="img_505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CF5B185C.jpg"/>
          <p:cNvPicPr>
            <a:picLocks noGrp="1" noChangeAspect="1"/>
          </p:cNvPicPr>
          <p:nvPr isPhoto="1"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CF5B185C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aple-tree-leaf-Garden-Staircase-Kyoto-Japan-2048x256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1 Imagen" descr="landscapes-nature-road-hdr-photography-wallpaper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ountains-landscapes-nature-hdr-photography-reflections-1920x2560.jpg"/>
          <p:cNvPicPr>
            <a:picLocks noGrp="1" noChangeAspect="1"/>
          </p:cNvPicPr>
          <p:nvPr isPhoto="1"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ountains-landscapes-nature-hdr-photography-reflections-1920x2560.jpg"/>
          <p:cNvPicPr>
            <a:picLocks noGrp="1" noChangeAspect="1"/>
          </p:cNvPicPr>
          <p:nvPr isPhoto="1"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ontaa_con_niebla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Imagen" descr="paisajes-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aisajes-hermosos-de-la-naturaleza-en-hd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aisajes-hermosos-de-la-naturaleza-en-hd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primaveramorada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primaveramorada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1 Imagen" descr="Rio_desde_la_montana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aisajes-de-icebergs-280965.jpe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io_helado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isajes-del-mundop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paisajes-del-mundopps</Template>
  <TotalTime>0</TotalTime>
  <Words>38</Words>
  <Application>Microsoft Office PowerPoint</Application>
  <PresentationFormat>Presentación en pantalla (4:3)</PresentationFormat>
  <Paragraphs>21</Paragraphs>
  <Slides>19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Calibri</vt:lpstr>
      <vt:lpstr>Arial</vt:lpstr>
      <vt:lpstr>paisajes-del-mundopps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2015-10-22T08:08:14Z</dcterms:created>
  <dcterms:modified xsi:type="dcterms:W3CDTF">2015-10-22T08:11:03Z</dcterms:modified>
</cp:coreProperties>
</file>