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7" r:id="rId3"/>
    <p:sldId id="300" r:id="rId4"/>
    <p:sldId id="259" r:id="rId5"/>
    <p:sldId id="306" r:id="rId6"/>
    <p:sldId id="268" r:id="rId7"/>
    <p:sldId id="269" r:id="rId8"/>
    <p:sldId id="280" r:id="rId9"/>
    <p:sldId id="271" r:id="rId10"/>
    <p:sldId id="270" r:id="rId11"/>
    <p:sldId id="311" r:id="rId12"/>
    <p:sldId id="304" r:id="rId13"/>
    <p:sldId id="273" r:id="rId14"/>
    <p:sldId id="309" r:id="rId15"/>
    <p:sldId id="258" r:id="rId16"/>
    <p:sldId id="281" r:id="rId17"/>
    <p:sldId id="287" r:id="rId18"/>
    <p:sldId id="285" r:id="rId19"/>
    <p:sldId id="284" r:id="rId20"/>
    <p:sldId id="289" r:id="rId21"/>
    <p:sldId id="286" r:id="rId22"/>
    <p:sldId id="283" r:id="rId23"/>
    <p:sldId id="307" r:id="rId24"/>
    <p:sldId id="299" r:id="rId25"/>
    <p:sldId id="308" r:id="rId26"/>
    <p:sldId id="291" r:id="rId27"/>
    <p:sldId id="302" r:id="rId28"/>
    <p:sldId id="301" r:id="rId29"/>
    <p:sldId id="290" r:id="rId30"/>
    <p:sldId id="292" r:id="rId31"/>
    <p:sldId id="303" r:id="rId32"/>
    <p:sldId id="310" r:id="rId33"/>
    <p:sldId id="305" r:id="rId34"/>
    <p:sldId id="294" r:id="rId35"/>
    <p:sldId id="298" r:id="rId36"/>
    <p:sldId id="312" r:id="rId37"/>
    <p:sldId id="313" r:id="rId38"/>
  </p:sldIdLst>
  <p:sldSz cx="9144000" cy="5143500" type="screen16x9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bg1"/>
        </a:solidFill>
        <a:latin typeface="Lucida Calligraphy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9933"/>
    <a:srgbClr val="336600"/>
    <a:srgbClr val="FF0066"/>
    <a:srgbClr val="FFDDFF"/>
    <a:srgbClr val="CC3300"/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794" autoAdjust="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67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pPr>
              <a:defRPr/>
            </a:pPr>
            <a:fld id="{C207F16B-0470-48FD-B617-489D8A7EEB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705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A8EFA-8BD1-423C-B2F5-CAD37DAA92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22877"/>
      </p:ext>
    </p:extLst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AFD0F-B9CF-446B-8282-B236187894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86182"/>
      </p:ext>
    </p:extLst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93344-842D-4317-AB38-C72DF7E1F5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135323"/>
      </p:ext>
    </p:extLst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6BAA5-764E-4A6A-92A6-7AED0B67DA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952883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A7FA7-925B-4619-B646-2F1984F5F88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491065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1FADA-051B-45D2-A01C-E025491984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64290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FC5AE-E00E-4848-B2F5-6A55393ADC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45204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ED487-DC00-4A27-BB9D-AB1F5EBE35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325336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P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FBCF3-FE8F-4DA3-88F1-C8A2DF290C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376297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0ED62-1624-43D3-81B8-E72B1C8A27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79750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BC6C9-84FE-4D9C-9110-1CF51BE049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31686"/>
      </p:ext>
    </p:extLst>
  </p:cSld>
  <p:clrMapOvr>
    <a:masterClrMapping/>
  </p:clrMapOvr>
  <p:transition spd="slow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44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45C6162-4C53-4437-9513-9A28F62C37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612575" y="-344574"/>
            <a:ext cx="5400599" cy="22775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s-E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oper Black" pitchFamily="18" charset="0"/>
            </a:endParaRPr>
          </a:p>
          <a:p>
            <a:pPr algn="ctr">
              <a:defRPr/>
            </a:pPr>
            <a:r>
              <a:rPr lang="es-ES" sz="44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oper Black" pitchFamily="18" charset="0"/>
              </a:rPr>
              <a:t>Paisajes de Invierno</a:t>
            </a:r>
            <a:r>
              <a:rPr lang="es-ES" sz="44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oper Black" pitchFamily="18" charset="0"/>
              </a:rPr>
              <a:t>..</a:t>
            </a:r>
          </a:p>
        </p:txBody>
      </p:sp>
    </p:spTree>
  </p:cSld>
  <p:clrMapOvr>
    <a:masterClrMapping/>
  </p:clrMapOvr>
  <p:transition spd="slow" advTm="4000">
    <p:fade/>
    <p:sndAc>
      <p:stSnd loop="1">
        <p:snd r:embed="rId2" name="i-just-called-to-say-i-love-u[1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1" y="2225501"/>
            <a:ext cx="4968552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s-ES" sz="54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endParaRPr lang="es-ES" sz="54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endParaRPr lang="es-ES" sz="28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endParaRPr lang="es-ES" sz="28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endParaRPr lang="es-ES" sz="28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51050" y="1706563"/>
            <a:ext cx="6842125" cy="20018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s-PE" sz="3200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endParaRPr lang="es-PE" sz="3200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endParaRPr lang="es-PE" sz="3200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endParaRPr lang="es-PE" sz="28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CuadroTexto"/>
          <p:cNvSpPr txBox="1">
            <a:spLocks noChangeArrowheads="1"/>
          </p:cNvSpPr>
          <p:nvPr/>
        </p:nvSpPr>
        <p:spPr bwMode="auto">
          <a:xfrm>
            <a:off x="2339975" y="195263"/>
            <a:ext cx="5976938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bg1"/>
                </a:solidFill>
                <a:latin typeface="Lucida Calligraphy" pitchFamily="66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Lucida Calligraphy" pitchFamily="66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Lucida Calligraphy" pitchFamily="66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Lucida Calligraphy" pitchFamily="66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Lucida Calligraphy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Lucida Calligraphy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Lucida Calligraphy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Lucida Calligraphy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Lucida Calligraphy" pitchFamily="66" charset="0"/>
              </a:defRPr>
            </a:lvl9pPr>
          </a:lstStyle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endParaRPr lang="es-PE" sz="2800" i="1">
              <a:solidFill>
                <a:srgbClr val="FFC000"/>
              </a:solidFill>
            </a:endParaRPr>
          </a:p>
          <a:p>
            <a:r>
              <a:rPr lang="es-PE" sz="2800" i="1">
                <a:solidFill>
                  <a:srgbClr val="002060"/>
                </a:solidFill>
              </a:rPr>
              <a:t/>
            </a:r>
            <a:br>
              <a:rPr lang="es-PE" sz="2800" i="1">
                <a:solidFill>
                  <a:srgbClr val="002060"/>
                </a:solidFill>
              </a:rPr>
            </a:br>
            <a:endParaRPr lang="es-PE" sz="280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0" y="-68263"/>
            <a:ext cx="4643438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9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  <a:p>
            <a:endParaRPr lang="es-PE" sz="2800" i="1">
              <a:solidFill>
                <a:srgbClr val="3C3C3C"/>
              </a:solidFill>
              <a:latin typeface="Calibri" pitchFamily="34" charset="0"/>
              <a:ea typeface="Gungsuh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4036" y="1275606"/>
            <a:ext cx="3491879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s-E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>
              <a:defRPr/>
            </a:pPr>
            <a:endParaRPr lang="es-E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>
              <a:defRPr/>
            </a:pPr>
            <a:endParaRPr lang="es-E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>
              <a:defRPr/>
            </a:pPr>
            <a:r>
              <a:rPr lang="es-ES" sz="54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Fin..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ver .. 01 02 2012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Lucida Calligraphy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Lucida Calligraphy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Hiver .. 01 02 2012</Template>
  <TotalTime>3</TotalTime>
  <Words>22</Words>
  <Application>Microsoft Office PowerPoint</Application>
  <PresentationFormat>Presentación en pantalla (16:9)</PresentationFormat>
  <Paragraphs>29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Lucida Calligraphy</vt:lpstr>
      <vt:lpstr>Arial</vt:lpstr>
      <vt:lpstr>Times New Roman</vt:lpstr>
      <vt:lpstr>Calibri</vt:lpstr>
      <vt:lpstr>Gungsuh</vt:lpstr>
      <vt:lpstr>Hiver .. 01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2022-03-02T10:19:15Z</dcterms:created>
  <dcterms:modified xsi:type="dcterms:W3CDTF">2022-03-02T10:22:28Z</dcterms:modified>
</cp:coreProperties>
</file>