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photoAlbum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sTpK7s0y+hCxJYKiYz+pg==" hashData="BN5lhNiWxE3k9wStNlCciKDk0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26B7E-C3A5-4612-B768-62DCC2E83696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D9050-4A89-43F2-922E-387594F20878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1385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3C36-06A1-4388-A8C3-911AF84E1951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544A3-F800-4C4D-A0B6-68CE74A34459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889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D4766-838C-4449-A882-DD4D8FF8D5DB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6C743-DF06-441E-871D-F69CCDAD2129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48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0D193-03AB-4B4A-AA27-BF315191AE12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EA387-894C-47D3-B43B-245922179D83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520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EDC87-BCC4-4BEB-BCC8-5D530B2BC7DF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D9857-A51E-472C-A852-22B18354BA01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466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75F5A-D800-4794-ADAB-DD64FC865A72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813B4-6D0A-4677-A7B0-F08A9238AAC4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97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BDF25-6647-47DC-884B-9CCC44162F9F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E6D04-EB40-4E3D-8280-5CFE9F3BA7F9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61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277A9-BD4C-4573-BFC4-458D0FE47485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3C468-C733-4BC6-9172-1041B445B71C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344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A0CCB-0260-4F81-8E8C-D22967B5BF7D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9A46C-D92A-469C-AB9A-B283F3B45057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18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9FB80-42D7-4205-945F-55801B043DEB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CA37F-F839-4BD5-8F0C-6CEEC84B0872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40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A0985-B928-41B4-B63E-AC19F663B682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E136F-34AF-4ECF-8F72-227BF5BDFCA2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191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43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2D9709-F9A1-4A3D-9E95-51DCC2B63E26}" type="datetimeFigureOut">
              <a:rPr lang="ru-RU"/>
              <a:pPr>
                <a:defRPr/>
              </a:pPr>
              <a:t>24.10.2021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B6D2F4-DC27-427F-AC45-F138C5534DE0}" type="slidenum">
              <a:rPr lang="ru-RU"/>
              <a:pPr>
                <a:defRPr/>
              </a:pPr>
              <a:t>‹Nº›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8000" b="1" i="1" dirty="0">
                <a:solidFill>
                  <a:srgbClr val="000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8000" b="1" i="1" dirty="0">
                <a:solidFill>
                  <a:srgbClr val="000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8000" b="1" i="1" dirty="0">
                <a:solidFill>
                  <a:srgbClr val="0000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Padres e hijos</a:t>
            </a:r>
            <a:endParaRPr lang="ru-RU" sz="8000" b="1" i="1" dirty="0" smtClean="0">
              <a:solidFill>
                <a:srgbClr val="0000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 descr="image03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 descr="image0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0"/>
            <a:ext cx="771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 descr="image0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91440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 descr="image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0"/>
            <a:ext cx="8343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 descr="image0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0"/>
            <a:ext cx="7475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 descr="image00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000"/>
            <a:ext cx="9144000" cy="584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 descr="image00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 descr="image0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925"/>
            <a:ext cx="9144000" cy="577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 descr="image0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" descr="image00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0"/>
            <a:ext cx="8629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 descr="image0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 descr="image0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 descr="image01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 descr="image0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6575"/>
            <a:ext cx="9144000" cy="578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 descr="image0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325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 descr="image0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 descr="image01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675"/>
            <a:ext cx="9144000" cy="646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1" descr="image0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5288"/>
            <a:ext cx="9144000" cy="606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 descr="image0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Рисунок 1" descr="image0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 descr="image0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" descr="image0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1" descr="image0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0"/>
            <a:ext cx="8766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1" descr="image0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 descr="image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Рисунок 1" descr="image0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Рисунок 1" descr="image0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1575"/>
            <a:ext cx="91440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" descr="image0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Рисунок 1" descr="image0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1" descr="image02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famille .. 23 06 202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 famille .. 23 06 2021</Template>
  <TotalTime>2</TotalTime>
  <Words>16</Words>
  <Application>Microsoft Office PowerPoint</Application>
  <PresentationFormat>Presentación en pantalla (4:3)</PresentationFormat>
  <Paragraphs>3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Calibri</vt:lpstr>
      <vt:lpstr>Arial</vt:lpstr>
      <vt:lpstr>En famille .. 23 06 2021</vt:lpstr>
      <vt:lpstr>Diseño predeterminado</vt:lpstr>
      <vt:lpstr> Padres e hijos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Padres e hijos</dc:title>
  <dc:creator>Jose Luis</dc:creator>
  <cp:lastModifiedBy>Jose Luis</cp:lastModifiedBy>
  <cp:revision>2</cp:revision>
  <dcterms:created xsi:type="dcterms:W3CDTF">2021-10-24T17:59:20Z</dcterms:created>
  <dcterms:modified xsi:type="dcterms:W3CDTF">2021-10-24T18:01:39Z</dcterms:modified>
</cp:coreProperties>
</file>