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46"/>
  </p:notesMasterIdLst>
  <p:sldIdLst>
    <p:sldId id="301" r:id="rId3"/>
    <p:sldId id="302" r:id="rId4"/>
    <p:sldId id="303" r:id="rId5"/>
    <p:sldId id="304" r:id="rId6"/>
    <p:sldId id="305" r:id="rId7"/>
    <p:sldId id="306" r:id="rId8"/>
    <p:sldId id="307" r:id="rId9"/>
    <p:sldId id="308" r:id="rId10"/>
    <p:sldId id="309" r:id="rId11"/>
    <p:sldId id="310" r:id="rId12"/>
    <p:sldId id="311" r:id="rId13"/>
    <p:sldId id="312" r:id="rId14"/>
    <p:sldId id="313" r:id="rId15"/>
    <p:sldId id="314" r:id="rId16"/>
    <p:sldId id="315" r:id="rId17"/>
    <p:sldId id="316" r:id="rId18"/>
    <p:sldId id="317" r:id="rId19"/>
    <p:sldId id="318" r:id="rId20"/>
    <p:sldId id="319" r:id="rId21"/>
    <p:sldId id="320" r:id="rId22"/>
    <p:sldId id="321" r:id="rId23"/>
    <p:sldId id="322" r:id="rId24"/>
    <p:sldId id="323" r:id="rId25"/>
    <p:sldId id="324" r:id="rId26"/>
    <p:sldId id="325" r:id="rId27"/>
    <p:sldId id="326" r:id="rId28"/>
    <p:sldId id="327" r:id="rId29"/>
    <p:sldId id="328" r:id="rId30"/>
    <p:sldId id="329" r:id="rId31"/>
    <p:sldId id="330" r:id="rId32"/>
    <p:sldId id="331" r:id="rId33"/>
    <p:sldId id="332" r:id="rId34"/>
    <p:sldId id="333" r:id="rId35"/>
    <p:sldId id="334" r:id="rId36"/>
    <p:sldId id="335" r:id="rId37"/>
    <p:sldId id="336" r:id="rId38"/>
    <p:sldId id="337" r:id="rId39"/>
    <p:sldId id="338" r:id="rId40"/>
    <p:sldId id="339" r:id="rId41"/>
    <p:sldId id="340" r:id="rId42"/>
    <p:sldId id="341" r:id="rId43"/>
    <p:sldId id="342" r:id="rId44"/>
    <p:sldId id="300" r:id="rId4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uhH6ftU7Otvwc6XN+dviA" hashData="qcCb27vO2GZ5NTNxE83ai6u/8P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FF99FF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78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8C65BF-C6D7-4CBD-930E-80ECEBD26B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05D2D7-61E4-4B53-93D5-820DF72F919B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B5026-02F5-4E29-8229-EE72DAEF7F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DB5A4B-6534-4470-A923-803C6D660808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FA70B-7384-45CE-A7B7-54EBFEB2D04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D02F67-BE4A-4F65-A8EA-892F2855D62D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59222-A902-4F88-9BA9-9D561B3B7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279CED-C3AE-40C8-9632-0EAC6021BE0A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C947E-0B40-45EC-A58A-EBE054EAA9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CE0301-4A99-4F23-A6BD-99113928D556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57B1A-AF96-44A1-8764-2E86AC0727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89C0ED-443D-4127-B980-35BB6A9EBB31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DB218-9D3C-4AC3-974F-050711AE2C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20312D-107E-4DEE-8768-38DF6BEF4DCF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00068-B49E-4869-9F9C-BC62F15147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4DC97C-AB36-4DD5-BB45-18416E0A8F6D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EF365-D58E-4D55-92C4-0C3A3AD444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B95545-65A2-448D-8AA2-E3AD8DD6666B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A558B-3D31-45F5-8077-D067D57AE3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939405-CFD1-4BE1-853D-643815DC4682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0D834-8230-4F34-AD94-3CFDB70C7F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4539E0-CB4A-4805-A2B3-5CDA3C7D633C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CF5AD-E8E5-48CE-8392-D9811D91C6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E554421-CB02-4A31-BED6-95C7C14D0979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8B3254-EEF9-4E1E-9FAD-793729E219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fim.com/modules.php?name=gifGallery&amp;do=viewpic&amp;id=372&amp;offset=360" TargetMode="Externa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maitapi.com/smeshni-kartinki/126------34-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1476375" y="2420938"/>
            <a:ext cx="61198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bg-BG" sz="4000" b="1" i="1">
                <a:latin typeface="Bookman Old Style" pitchFamily="18" charset="0"/>
              </a:rPr>
              <a:t>Our home – </a:t>
            </a:r>
            <a:r>
              <a:rPr lang="en-US" sz="4000" b="1" i="1">
                <a:latin typeface="Bookman Old Style" pitchFamily="18" charset="0"/>
              </a:rPr>
              <a:t>the </a:t>
            </a:r>
            <a:r>
              <a:rPr lang="bg-BG" sz="4000" b="1" i="1">
                <a:latin typeface="Bookman Old Style" pitchFamily="18" charset="0"/>
              </a:rPr>
              <a:t>Earth</a:t>
            </a:r>
          </a:p>
        </p:txBody>
      </p:sp>
      <p:pic>
        <p:nvPicPr>
          <p:cNvPr id="3085" name="Picture 13" descr="372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1275" y="3500438"/>
            <a:ext cx="1047750" cy="1047750"/>
          </a:xfrm>
          <a:prstGeom prst="rect">
            <a:avLst/>
          </a:prstGeom>
          <a:noFill/>
        </p:spPr>
      </p:pic>
      <p:pic>
        <p:nvPicPr>
          <p:cNvPr id="3093" name="Picture 21">
            <a:hlinkClick r:id="" action="ppaction://media"/>
          </p:cNvPr>
          <p:cNvPicPr>
            <a:picLocks noRot="1" noChangeAspect="1" noChangeArrowheads="1"/>
          </p:cNvPicPr>
          <p:nvPr>
            <a:wavAudioFile r:embed="rId1" name="Severine_-_Un_Banc,_Un_Arbre,_Un_Rue.wav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3132138" y="-531813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9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8" presetClass="entr" presetSubtype="3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9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50" presetClass="exit" presetSubtype="0" ac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53" showWhenStopped="0">
                <p:cTn id="2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93"/>
                </p:tgtEl>
              </p:cMediaNode>
            </p:audio>
          </p:childTnLst>
        </p:cTn>
      </p:par>
    </p:tnLst>
    <p:bldLst>
      <p:bldP spid="308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Наша планета: Виды из космоса (34 фото)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Наша планета: Виды из космоса (34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961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Наша планета: Виды из космоса (34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Наша планета: Виды из космоса (34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Наша планета: Виды из космоса (34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Наша планета: Виды из космоса (34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Наша планета: Виды из космоса (34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Наша планета: Виды из космоса (34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Наша планета: Виды из космоса (34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Наша планета: Виды из космоса (34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Наша планета: Виды из космоса (34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Наша планета: Виды из космоса (34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Наша планета: Виды из космоса (34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Наша планета: Виды из космоса (34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Наша планета: Виды из космоса (34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Наша планета: Виды из космоса (34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Наша планета: Виды из космоса (34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Наша планета: Виды из космоса (34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Наша планета: Виды из космоса (34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Наша планета: Виды из космоса (34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Наша планета: Виды из космоса (34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86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Наша планета: Виды из космоса (34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Наша планета: Виды из космоса (34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Наша планета: Виды из космоса (34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-26988"/>
            <a:ext cx="9180513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Наша планета: Виды из космоса (34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-26988"/>
            <a:ext cx="9180513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Наша планета: Виды из космоса (34 фото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-26988"/>
            <a:ext cx="9180513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2813769800104237032S600x600Q8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0"/>
            <a:ext cx="9180513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[2559162240104237032S600x600Q85.jpg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[2528717010104237032S600x600Q85.jpg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[2507349080104237032S600x600Q85.jpg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[2504313740104237032S600x600Q85.jpg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[2503839080104237032S600x600Q85.jpg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[2471653690104237032S600x600Q85.jpg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[2421274110104237032S600x600Q85.jpg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[2342066870104237032S600x600Q85.jpg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[2300403250104237032S600x600Q85.jpg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[2152887970104237032S600x600Q85.jpg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[2148501610104237032S600x600Q85.jpg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[2049866400104237032S600x600Q85.jpg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[2005263460104237032S600x600Q85.jpg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Slide7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3251" name="Imag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02138" y="1989138"/>
            <a:ext cx="96202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2484438" y="4843463"/>
            <a:ext cx="33115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>
                <a:solidFill>
                  <a:srgbClr val="66CCFF"/>
                </a:solidFill>
                <a:latin typeface="Comic Sans MS" pitchFamily="66" charset="0"/>
              </a:rPr>
              <a:t>S</a:t>
            </a:r>
            <a:r>
              <a:rPr lang="bg-BG" sz="2400">
                <a:solidFill>
                  <a:srgbClr val="66CCFF"/>
                </a:solidFill>
                <a:latin typeface="Comic Sans MS" pitchFamily="66" charset="0"/>
              </a:rPr>
              <a:t>atellite</a:t>
            </a:r>
            <a:r>
              <a:rPr lang="en-US" sz="2400">
                <a:solidFill>
                  <a:srgbClr val="66CCFF"/>
                </a:solidFill>
                <a:latin typeface="Comic Sans MS" pitchFamily="66" charset="0"/>
              </a:rPr>
              <a:t> photos : Net</a:t>
            </a:r>
            <a:endParaRPr lang="bg-BG" sz="2400">
              <a:solidFill>
                <a:srgbClr val="66CCFF"/>
              </a:solidFill>
              <a:latin typeface="Comic Sans MS" pitchFamily="66" charset="0"/>
            </a:endParaRPr>
          </a:p>
        </p:txBody>
      </p:sp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3132138" y="260350"/>
            <a:ext cx="31670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>
                <a:solidFill>
                  <a:srgbClr val="66CCFF"/>
                </a:solidFill>
                <a:latin typeface="Comic Sans MS" pitchFamily="66" charset="0"/>
              </a:rPr>
              <a:t>29</a:t>
            </a:r>
            <a:r>
              <a:rPr lang="bg-BG" sz="3200">
                <a:solidFill>
                  <a:srgbClr val="66CCFF"/>
                </a:solidFill>
                <a:latin typeface="Comic Sans MS" pitchFamily="66" charset="0"/>
              </a:rPr>
              <a:t>.04.</a:t>
            </a:r>
            <a:r>
              <a:rPr lang="en-US" sz="3200">
                <a:solidFill>
                  <a:srgbClr val="66CCFF"/>
                </a:solidFill>
                <a:latin typeface="Comic Sans MS" pitchFamily="66" charset="0"/>
              </a:rPr>
              <a:t>2013</a:t>
            </a:r>
            <a:endParaRPr lang="bg-BG" sz="3200">
              <a:solidFill>
                <a:srgbClr val="66CCFF"/>
              </a:solidFill>
              <a:latin typeface="Comic Sans MS" pitchFamily="66" charset="0"/>
            </a:endParaRPr>
          </a:p>
        </p:txBody>
      </p:sp>
      <p:sp>
        <p:nvSpPr>
          <p:cNvPr id="53254" name="Text Box 6"/>
          <p:cNvSpPr txBox="1">
            <a:spLocks noChangeArrowheads="1"/>
          </p:cNvSpPr>
          <p:nvPr/>
        </p:nvSpPr>
        <p:spPr bwMode="auto">
          <a:xfrm>
            <a:off x="6948488" y="6235700"/>
            <a:ext cx="20161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66CCFF"/>
                </a:solidFill>
                <a:latin typeface="Comic Sans MS" pitchFamily="66" charset="0"/>
              </a:rPr>
              <a:t>Created by Day</a:t>
            </a:r>
            <a:endParaRPr lang="bg-BG" sz="2000">
              <a:solidFill>
                <a:srgbClr val="66CCFF"/>
              </a:solidFill>
              <a:latin typeface="Comic Sans MS" pitchFamily="66" charset="0"/>
            </a:endParaRPr>
          </a:p>
        </p:txBody>
      </p:sp>
      <p:sp>
        <p:nvSpPr>
          <p:cNvPr id="53255" name="Text Box 7"/>
          <p:cNvSpPr txBox="1">
            <a:spLocks noChangeArrowheads="1"/>
          </p:cNvSpPr>
          <p:nvPr/>
        </p:nvSpPr>
        <p:spPr bwMode="auto">
          <a:xfrm>
            <a:off x="323850" y="6235700"/>
            <a:ext cx="58324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66CCFF"/>
                </a:solidFill>
                <a:latin typeface="Comic Sans MS" pitchFamily="66" charset="0"/>
              </a:rPr>
              <a:t>Music: Severine - Un Banc, Un Arbre</a:t>
            </a:r>
            <a:endParaRPr lang="bg-BG" sz="2000">
              <a:solidFill>
                <a:srgbClr val="66CC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2" grpId="0"/>
      <p:bldP spid="53253" grpId="0"/>
      <p:bldP spid="53254" grpId="0"/>
      <p:bldP spid="5325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5223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223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52234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225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2258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228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 PARA TODO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PARA TODO</Template>
  <TotalTime>3</TotalTime>
  <Words>85</Words>
  <Application>Microsoft Office PowerPoint</Application>
  <PresentationFormat>Presentación en pantalla (4:3)</PresentationFormat>
  <Paragraphs>33</Paragraphs>
  <Slides>43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LOGO PARA TODO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2013-05-15T07:50:58Z</dcterms:created>
  <dcterms:modified xsi:type="dcterms:W3CDTF">2013-05-15T07:54:14Z</dcterms:modified>
</cp:coreProperties>
</file>