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3" r:id="rId5"/>
    <p:sldId id="277" r:id="rId6"/>
    <p:sldId id="285" r:id="rId7"/>
    <p:sldId id="282" r:id="rId8"/>
    <p:sldId id="280" r:id="rId9"/>
    <p:sldId id="276" r:id="rId10"/>
    <p:sldId id="281" r:id="rId11"/>
    <p:sldId id="274" r:id="rId12"/>
    <p:sldId id="278" r:id="rId13"/>
    <p:sldId id="275" r:id="rId14"/>
    <p:sldId id="279" r:id="rId15"/>
    <p:sldId id="270" r:id="rId16"/>
    <p:sldId id="272" r:id="rId17"/>
    <p:sldId id="266" r:id="rId18"/>
    <p:sldId id="271" r:id="rId19"/>
    <p:sldId id="263" r:id="rId20"/>
    <p:sldId id="267" r:id="rId21"/>
    <p:sldId id="269" r:id="rId22"/>
    <p:sldId id="265" r:id="rId23"/>
    <p:sldId id="264" r:id="rId24"/>
    <p:sldId id="262" r:id="rId25"/>
    <p:sldId id="260" r:id="rId26"/>
    <p:sldId id="268" r:id="rId27"/>
    <p:sldId id="258" r:id="rId28"/>
    <p:sldId id="261" r:id="rId29"/>
    <p:sldId id="259" r:id="rId30"/>
    <p:sldId id="284" r:id="rId31"/>
    <p:sldId id="273" r:id="rId32"/>
    <p:sldId id="286" r:id="rId3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7+dOfJ0PR8tTnsusCgOyA==" hashData="Gv+Azv/iJeSR+SaA/BQcIV9pn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33"/>
    <a:srgbClr val="D26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87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0A2E8-9D38-42EA-AAFB-37F34BCC3A3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4920421"/>
      </p:ext>
    </p:extLst>
  </p:cSld>
  <p:clrMapOvr>
    <a:masterClrMapping/>
  </p:clrMapOvr>
  <p:transition spd="slow" advClick="0" advTm="5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AAC94-D180-48FC-BDED-3C4F86C3EF5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87234906"/>
      </p:ext>
    </p:extLst>
  </p:cSld>
  <p:clrMapOvr>
    <a:masterClrMapping/>
  </p:clrMapOvr>
  <p:transition spd="slow" advClick="0" advTm="5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2416C-C26E-4395-A715-674447A08FD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6544690"/>
      </p:ext>
    </p:extLst>
  </p:cSld>
  <p:clrMapOvr>
    <a:masterClrMapping/>
  </p:clrMapOvr>
  <p:transition spd="slow" advClick="0" advTm="5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AD212-38B9-4986-94D4-F16B9BD825B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02195576"/>
      </p:ext>
    </p:extLst>
  </p:cSld>
  <p:clrMapOvr>
    <a:masterClrMapping/>
  </p:clrMapOvr>
  <p:transition spd="slow" advClick="0" advTm="5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3A737-24FB-4AC3-837B-8DF847B7841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52305667"/>
      </p:ext>
    </p:extLst>
  </p:cSld>
  <p:clrMapOvr>
    <a:masterClrMapping/>
  </p:clrMapOvr>
  <p:transition spd="slow" advClick="0" advTm="5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CF195-06B2-4D18-83D4-357D882ABFA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30843543"/>
      </p:ext>
    </p:extLst>
  </p:cSld>
  <p:clrMapOvr>
    <a:masterClrMapping/>
  </p:clrMapOvr>
  <p:transition spd="slow" advClick="0" advTm="5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1E2EE-6E5A-4D23-9170-7EC68D5BFA4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7618198"/>
      </p:ext>
    </p:extLst>
  </p:cSld>
  <p:clrMapOvr>
    <a:masterClrMapping/>
  </p:clrMapOvr>
  <p:transition spd="slow" advClick="0" advTm="5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9A0E5-0508-4078-BDFF-9787B10C9F5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77811689"/>
      </p:ext>
    </p:extLst>
  </p:cSld>
  <p:clrMapOvr>
    <a:masterClrMapping/>
  </p:clrMapOvr>
  <p:transition spd="slow" advClick="0" advTm="5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8316B-7EFA-4CEB-88C7-0B5CF1D61EE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5170819"/>
      </p:ext>
    </p:extLst>
  </p:cSld>
  <p:clrMapOvr>
    <a:masterClrMapping/>
  </p:clrMapOvr>
  <p:transition spd="slow" advClick="0" advTm="5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3D859-1744-4971-93EC-02A14FCA2EA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096192"/>
      </p:ext>
    </p:extLst>
  </p:cSld>
  <p:clrMapOvr>
    <a:masterClrMapping/>
  </p:clrMapOvr>
  <p:transition spd="slow" advClick="0" advTm="5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0FF10-312B-4B79-AB55-F0CA0C2A222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35585855"/>
      </p:ext>
    </p:extLst>
  </p:cSld>
  <p:clrMapOvr>
    <a:masterClrMapping/>
  </p:clrMapOvr>
  <p:transition spd="slow" advClick="0" advTm="5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46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937C1C-6235-4969-86A0-96E030D18B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3131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963613"/>
            <a:ext cx="9505950" cy="885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95288" y="981075"/>
            <a:ext cx="101885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600" dirty="0">
                <a:solidFill>
                  <a:srgbClr val="CCFF33"/>
                </a:solidFill>
                <a:latin typeface="Algerian" pitchFamily="82" charset="0"/>
              </a:rPr>
              <a:t>OTOÑO EN ARGENTINA</a:t>
            </a:r>
          </a:p>
        </p:txBody>
      </p:sp>
    </p:spTree>
  </p:cSld>
  <p:clrMapOvr>
    <a:masterClrMapping/>
  </p:clrMapOvr>
  <p:transition spd="slow" advClick="0" advTm="5000">
    <p:wheel spokes="1"/>
    <p:sndAc>
      <p:stSnd loop="1">
        <p:snd r:embed="rId2" name="LA CUMPARCITA - 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1323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9150"/>
            <a:ext cx="9505950" cy="871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438216748abb01e12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46454807777f0d6b621c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-609600"/>
            <a:ext cx="10801350" cy="835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48638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127855472_678f66826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452763067e20f62a7fb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531813"/>
            <a:ext cx="10009188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3135912578fca5e7eea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662742518dca039eb9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108075"/>
            <a:ext cx="9505950" cy="813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35439927372549ba6b82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7218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4568989433f8925633b8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36633204765334ae1678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89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5648140998b8e3fbbf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utumnpatagoni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485412372581547044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60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ba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387350"/>
            <a:ext cx="1029811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utumnpatagon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035050"/>
            <a:ext cx="9505950" cy="806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ict4331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53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sc03842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utumnpatag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ascompuertasvistalb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95250"/>
            <a:ext cx="975360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g4646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720263" cy="738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yuytut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75" y="-457200"/>
            <a:ext cx="10945813" cy="784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atagoniaoton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242888"/>
            <a:ext cx="9505950" cy="727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utumnpatagoni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anpatriciodelchaarne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Nueva 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250950"/>
            <a:ext cx="10153650" cy="986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antafee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744075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64516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035050"/>
            <a:ext cx="9721850" cy="885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utumninpatagoniamag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7143750" y="5805488"/>
            <a:ext cx="1749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_tradnl" sz="2800">
                <a:solidFill>
                  <a:srgbClr val="D26900"/>
                </a:solidFill>
                <a:latin typeface="Comic Sans MS" pitchFamily="66" charset="0"/>
              </a:rPr>
              <a:t>F I N </a:t>
            </a:r>
          </a:p>
        </p:txBody>
      </p:sp>
      <p:pic>
        <p:nvPicPr>
          <p:cNvPr id="15364" name="Picture 4" descr="Imagen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288"/>
            <a:ext cx="285750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gentine - Automne .. 15 10 2020 (3)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Argentine - Automne .. 15 10 2020 (3)</Template>
  <TotalTime>2</TotalTime>
  <Words>22</Words>
  <Application>Microsoft Office PowerPoint</Application>
  <PresentationFormat>Presentación en pantalla (4:3)</PresentationFormat>
  <Paragraphs>4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6" baseType="lpstr">
      <vt:lpstr>Arial</vt:lpstr>
      <vt:lpstr>Algerian</vt:lpstr>
      <vt:lpstr>Comic Sans MS</vt:lpstr>
      <vt:lpstr>Argentine - Automne .. 15 10 2020 (3)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2020-10-23T18:18:35Z</dcterms:created>
  <dcterms:modified xsi:type="dcterms:W3CDTF">2020-10-23T18:21:06Z</dcterms:modified>
</cp:coreProperties>
</file>