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  <p:sldMasterId id="2147483672" r:id="rId3"/>
  </p:sldMasterIdLst>
  <p:notesMasterIdLst>
    <p:notesMasterId r:id="rId31"/>
  </p:notesMasterIdLst>
  <p:sldIdLst>
    <p:sldId id="282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3" r:id="rId3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+pqEtKnnjnhWdQ7eaJ2GA==" hashData="U1tix9e2mK1NtjBYoyI3u2aDuV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9900CC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31" autoAdjust="0"/>
    <p:restoredTop sz="94660"/>
  </p:normalViewPr>
  <p:slideViewPr>
    <p:cSldViewPr>
      <p:cViewPr>
        <p:scale>
          <a:sx n="46" d="100"/>
          <a:sy n="46" d="100"/>
        </p:scale>
        <p:origin x="-1686" y="-6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ableStyles" Target="tableStyles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229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E8C55584-0911-47D1-BFED-8EB0983A9BE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70539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DA169FD-B578-4CF3-9741-CBE75727C774}" type="slidenum">
              <a:rPr lang="es-ES" sz="1200"/>
              <a:pPr eaLnBrk="1" hangingPunct="1"/>
              <a:t>1</a:t>
            </a:fld>
            <a:endParaRPr lang="es-ES" sz="1200"/>
          </a:p>
        </p:txBody>
      </p:sp>
      <p:sp>
        <p:nvSpPr>
          <p:cNvPr id="133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9BEA225-6856-4BA3-8C59-6D71FAC4AFDB}" type="slidenum">
              <a:rPr lang="es-ES" sz="1200"/>
              <a:pPr eaLnBrk="1" hangingPunct="1"/>
              <a:t>2</a:t>
            </a:fld>
            <a:endParaRPr lang="es-ES" sz="1200"/>
          </a:p>
        </p:txBody>
      </p:sp>
      <p:sp>
        <p:nvSpPr>
          <p:cNvPr id="143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B6A422F-2A5B-44C8-AF32-DFA52A6A5FE1}" type="slidenum">
              <a:rPr lang="es-ES" sz="1200"/>
              <a:pPr eaLnBrk="1" hangingPunct="1"/>
              <a:t>3</a:t>
            </a:fld>
            <a:endParaRPr lang="es-ES" sz="1200"/>
          </a:p>
        </p:txBody>
      </p:sp>
      <p:sp>
        <p:nvSpPr>
          <p:cNvPr id="153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BF378AB-E266-4891-8F6B-DD55DFAD80A3}" type="slidenum">
              <a:rPr lang="es-ES" sz="1200"/>
              <a:pPr eaLnBrk="1" hangingPunct="1"/>
              <a:t>4</a:t>
            </a:fld>
            <a:endParaRPr lang="es-ES" sz="1200"/>
          </a:p>
        </p:txBody>
      </p:sp>
      <p:sp>
        <p:nvSpPr>
          <p:cNvPr id="163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F86B502-CC94-4D8D-88B4-697AC712DFBC}" type="slidenum">
              <a:rPr lang="es-ES" sz="1200"/>
              <a:pPr eaLnBrk="1" hangingPunct="1"/>
              <a:t>5</a:t>
            </a:fld>
            <a:endParaRPr lang="es-ES" sz="1200"/>
          </a:p>
        </p:txBody>
      </p:sp>
      <p:sp>
        <p:nvSpPr>
          <p:cNvPr id="174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3E393D5-DC5F-4590-A961-57F31C09C3B2}" type="slidenum">
              <a:rPr lang="es-ES" sz="1200"/>
              <a:pPr eaLnBrk="1" hangingPunct="1"/>
              <a:t>6</a:t>
            </a:fld>
            <a:endParaRPr lang="es-ES" sz="1200"/>
          </a:p>
        </p:txBody>
      </p:sp>
      <p:sp>
        <p:nvSpPr>
          <p:cNvPr id="184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02286F9-B969-49A5-B2AB-AA5200300735}" type="slidenum">
              <a:rPr lang="es-ES" sz="1200"/>
              <a:pPr eaLnBrk="1" hangingPunct="1"/>
              <a:t>7</a:t>
            </a:fld>
            <a:endParaRPr lang="es-ES" sz="1200"/>
          </a:p>
        </p:txBody>
      </p:sp>
      <p:sp>
        <p:nvSpPr>
          <p:cNvPr id="194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1E43C38-F746-4924-A720-3FA85C9667FA}" type="slidenum">
              <a:rPr lang="es-ES" sz="1200"/>
              <a:pPr eaLnBrk="1" hangingPunct="1"/>
              <a:t>8</a:t>
            </a:fld>
            <a:endParaRPr lang="es-ES" sz="1200"/>
          </a:p>
        </p:txBody>
      </p:sp>
      <p:sp>
        <p:nvSpPr>
          <p:cNvPr id="204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B0B92F0-5B91-4B91-8244-060C42CBE50B}" type="slidenum">
              <a:rPr lang="es-ES" sz="1200"/>
              <a:pPr eaLnBrk="1" hangingPunct="1"/>
              <a:t>9</a:t>
            </a:fld>
            <a:endParaRPr lang="es-ES" sz="1200"/>
          </a:p>
        </p:txBody>
      </p:sp>
      <p:sp>
        <p:nvSpPr>
          <p:cNvPr id="215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4217482-50DB-4507-8CEF-8DC33B0C3047}" type="slidenum">
              <a:rPr lang="es-ES" sz="1200"/>
              <a:pPr eaLnBrk="1" hangingPunct="1"/>
              <a:t>10</a:t>
            </a:fld>
            <a:endParaRPr lang="es-ES" sz="1200"/>
          </a:p>
        </p:txBody>
      </p:sp>
      <p:sp>
        <p:nvSpPr>
          <p:cNvPr id="225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A032356-8C32-49A8-BA77-8FD77DD0CCBC}" type="slidenum">
              <a:rPr lang="es-ES" sz="1200"/>
              <a:pPr eaLnBrk="1" hangingPunct="1"/>
              <a:t>11</a:t>
            </a:fld>
            <a:endParaRPr lang="es-ES" sz="1200"/>
          </a:p>
        </p:txBody>
      </p:sp>
      <p:sp>
        <p:nvSpPr>
          <p:cNvPr id="235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7639A8E-70F6-4BAD-9583-659F53206952}" type="slidenum">
              <a:rPr lang="es-ES" sz="1200"/>
              <a:pPr eaLnBrk="1" hangingPunct="1"/>
              <a:t>12</a:t>
            </a:fld>
            <a:endParaRPr lang="es-ES" sz="1200"/>
          </a:p>
        </p:txBody>
      </p:sp>
      <p:sp>
        <p:nvSpPr>
          <p:cNvPr id="245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E569CB9-3411-4BA1-83BC-35AD3A6B10A6}" type="slidenum">
              <a:rPr lang="es-ES" sz="1200"/>
              <a:pPr eaLnBrk="1" hangingPunct="1"/>
              <a:t>13</a:t>
            </a:fld>
            <a:endParaRPr lang="es-ES" sz="1200"/>
          </a:p>
        </p:txBody>
      </p:sp>
      <p:sp>
        <p:nvSpPr>
          <p:cNvPr id="256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E9FFD47-7EE0-473E-93A2-309009703890}" type="slidenum">
              <a:rPr lang="es-ES" sz="1200"/>
              <a:pPr eaLnBrk="1" hangingPunct="1"/>
              <a:t>14</a:t>
            </a:fld>
            <a:endParaRPr lang="es-ES" sz="1200"/>
          </a:p>
        </p:txBody>
      </p:sp>
      <p:sp>
        <p:nvSpPr>
          <p:cNvPr id="266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C5A3D05-372C-4929-B851-B8D50472CF79}" type="slidenum">
              <a:rPr lang="es-ES" sz="1200"/>
              <a:pPr eaLnBrk="1" hangingPunct="1"/>
              <a:t>15</a:t>
            </a:fld>
            <a:endParaRPr lang="es-ES" sz="1200"/>
          </a:p>
        </p:txBody>
      </p:sp>
      <p:sp>
        <p:nvSpPr>
          <p:cNvPr id="276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02834831-9F65-4C54-850D-8EA62C305CEF}" type="slidenum">
              <a:rPr lang="es-ES" sz="1200"/>
              <a:pPr eaLnBrk="1" hangingPunct="1"/>
              <a:t>16</a:t>
            </a:fld>
            <a:endParaRPr lang="es-ES" sz="1200"/>
          </a:p>
        </p:txBody>
      </p:sp>
      <p:sp>
        <p:nvSpPr>
          <p:cNvPr id="286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C13427A-5F83-42E0-9650-FED96F7B6395}" type="slidenum">
              <a:rPr lang="es-ES" sz="1200"/>
              <a:pPr eaLnBrk="1" hangingPunct="1"/>
              <a:t>17</a:t>
            </a:fld>
            <a:endParaRPr lang="es-ES" sz="1200"/>
          </a:p>
        </p:txBody>
      </p:sp>
      <p:sp>
        <p:nvSpPr>
          <p:cNvPr id="296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0D8B87C-D4A8-49E0-A4B3-388570A1879E}" type="slidenum">
              <a:rPr lang="es-ES" sz="1200"/>
              <a:pPr eaLnBrk="1" hangingPunct="1"/>
              <a:t>18</a:t>
            </a:fld>
            <a:endParaRPr lang="es-ES" sz="1200"/>
          </a:p>
        </p:txBody>
      </p:sp>
      <p:sp>
        <p:nvSpPr>
          <p:cNvPr id="307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0CC3942B-A24C-4E75-A4CF-A227FA7AC6D5}" type="slidenum">
              <a:rPr lang="es-ES" sz="1200"/>
              <a:pPr eaLnBrk="1" hangingPunct="1"/>
              <a:t>19</a:t>
            </a:fld>
            <a:endParaRPr lang="es-ES" sz="1200"/>
          </a:p>
        </p:txBody>
      </p:sp>
      <p:sp>
        <p:nvSpPr>
          <p:cNvPr id="317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AC66924-BD9A-4AD0-B462-0252AB8E739B}" type="slidenum">
              <a:rPr lang="es-ES" sz="1200"/>
              <a:pPr eaLnBrk="1" hangingPunct="1"/>
              <a:t>20</a:t>
            </a:fld>
            <a:endParaRPr lang="es-ES" sz="1200"/>
          </a:p>
        </p:txBody>
      </p:sp>
      <p:sp>
        <p:nvSpPr>
          <p:cNvPr id="327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E0E3AD5-6EA0-46B3-90A5-86802C38F1A5}" type="slidenum">
              <a:rPr lang="es-ES" sz="1200"/>
              <a:pPr eaLnBrk="1" hangingPunct="1"/>
              <a:t>21</a:t>
            </a:fld>
            <a:endParaRPr lang="es-ES" sz="1200"/>
          </a:p>
        </p:txBody>
      </p:sp>
      <p:sp>
        <p:nvSpPr>
          <p:cNvPr id="337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3D46969-F0B2-4218-A3B0-1FE5FC1D039C}" type="slidenum">
              <a:rPr lang="es-ES" sz="1200"/>
              <a:pPr eaLnBrk="1" hangingPunct="1"/>
              <a:t>22</a:t>
            </a:fld>
            <a:endParaRPr lang="es-ES" sz="1200"/>
          </a:p>
        </p:txBody>
      </p:sp>
      <p:sp>
        <p:nvSpPr>
          <p:cNvPr id="348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0E71560E-CE2B-40A1-B3C9-363ED43DE430}" type="slidenum">
              <a:rPr lang="es-ES" sz="1200"/>
              <a:pPr eaLnBrk="1" hangingPunct="1"/>
              <a:t>23</a:t>
            </a:fld>
            <a:endParaRPr lang="es-ES" sz="1200"/>
          </a:p>
        </p:txBody>
      </p:sp>
      <p:sp>
        <p:nvSpPr>
          <p:cNvPr id="358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663B2FE-0BF4-45DF-9488-00D4EDAC9B54}" type="slidenum">
              <a:rPr lang="es-ES" sz="1200"/>
              <a:pPr eaLnBrk="1" hangingPunct="1"/>
              <a:t>24</a:t>
            </a:fld>
            <a:endParaRPr lang="es-ES" sz="1200"/>
          </a:p>
        </p:txBody>
      </p:sp>
      <p:sp>
        <p:nvSpPr>
          <p:cNvPr id="368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23A8A64-BCA8-445E-A45F-DB1C4C25824D}" type="slidenum">
              <a:rPr lang="es-ES" sz="1200"/>
              <a:pPr eaLnBrk="1" hangingPunct="1"/>
              <a:t>25</a:t>
            </a:fld>
            <a:endParaRPr lang="es-ES" sz="1200"/>
          </a:p>
        </p:txBody>
      </p:sp>
      <p:sp>
        <p:nvSpPr>
          <p:cNvPr id="378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75A0934-A18A-4A23-916C-745642A6CCBB}" type="slidenum">
              <a:rPr lang="es-ES" sz="1200"/>
              <a:pPr eaLnBrk="1" hangingPunct="1"/>
              <a:t>26</a:t>
            </a:fld>
            <a:endParaRPr lang="es-ES" sz="1200"/>
          </a:p>
        </p:txBody>
      </p:sp>
      <p:sp>
        <p:nvSpPr>
          <p:cNvPr id="389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CDF20C-7723-41F4-82D5-6AF5530EFD15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4165156575"/>
      </p:ext>
    </p:extLst>
  </p:cSld>
  <p:clrMapOvr>
    <a:masterClrMapping/>
  </p:clrMapOvr>
  <p:transition spd="slow" advTm="1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AEB394-A92F-47BA-A45A-69A19320E364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697655121"/>
      </p:ext>
    </p:extLst>
  </p:cSld>
  <p:clrMapOvr>
    <a:masterClrMapping/>
  </p:clrMapOvr>
  <p:transition spd="slow"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DEC62-BBF0-4FD9-B7DC-8333E8C22EC4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438945871"/>
      </p:ext>
    </p:extLst>
  </p:cSld>
  <p:clrMapOvr>
    <a:masterClrMapping/>
  </p:clrMapOvr>
  <p:transition spd="slow"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48427-7F57-48F7-97E8-DFBA091C8A79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439488820"/>
      </p:ext>
    </p:extLst>
  </p:cSld>
  <p:clrMapOvr>
    <a:masterClrMapping/>
  </p:clrMapOvr>
  <p:transition spd="slow"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E65952-8DCB-4F6C-8221-3648E420C646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766033748"/>
      </p:ext>
    </p:extLst>
  </p:cSld>
  <p:clrMapOvr>
    <a:masterClrMapping/>
  </p:clrMapOvr>
  <p:transition spd="slow"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E24526-3492-4535-958C-C70B4B132353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511144381"/>
      </p:ext>
    </p:extLst>
  </p:cSld>
  <p:clrMapOvr>
    <a:masterClrMapping/>
  </p:clrMapOvr>
  <p:transition spd="slow"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8970BB-8175-42C2-A6ED-AF79A0555B2C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083761770"/>
      </p:ext>
    </p:extLst>
  </p:cSld>
  <p:clrMapOvr>
    <a:masterClrMapping/>
  </p:clrMapOvr>
  <p:transition spd="slow"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281ED0-5977-4AA6-9FFC-4B9E7A4B3F7B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659622879"/>
      </p:ext>
    </p:extLst>
  </p:cSld>
  <p:clrMapOvr>
    <a:masterClrMapping/>
  </p:clrMapOvr>
  <p:transition spd="slow"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1349BA-D0CB-4D3C-BEF4-25E7A9607F82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438055293"/>
      </p:ext>
    </p:extLst>
  </p:cSld>
  <p:clrMapOvr>
    <a:masterClrMapping/>
  </p:clrMapOvr>
  <p:transition spd="slow"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41F119-9084-447C-8AB2-73E77E2C0205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245292824"/>
      </p:ext>
    </p:extLst>
  </p:cSld>
  <p:clrMapOvr>
    <a:masterClrMapping/>
  </p:clrMapOvr>
  <p:transition spd="slow"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067953-283B-43C5-8925-C5BE110DC18E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910430593"/>
      </p:ext>
    </p:extLst>
  </p:cSld>
  <p:clrMapOvr>
    <a:masterClrMapping/>
  </p:clrMapOvr>
  <p:transition spd="slow" advTm="10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B33A6F-5C4D-4BFC-A32B-58158C058B8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657502"/>
      </p:ext>
    </p:extLst>
  </p:cSld>
  <p:clrMapOvr>
    <a:masterClrMapping/>
  </p:clrMapOvr>
  <p:transition spd="slow" advTm="10000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6A9A3A-6758-4346-B08F-872D2E0623B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096611"/>
      </p:ext>
    </p:extLst>
  </p:cSld>
  <p:clrMapOvr>
    <a:masterClrMapping/>
  </p:clrMapOvr>
  <p:transition spd="slow" advTm="10000"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B39B47-0747-493E-9DE8-1F7F0564D48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440882"/>
      </p:ext>
    </p:extLst>
  </p:cSld>
  <p:clrMapOvr>
    <a:masterClrMapping/>
  </p:clrMapOvr>
  <p:transition spd="slow" advTm="10000"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4D0E2-4B07-4444-997F-224BA61B8A1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36939"/>
      </p:ext>
    </p:extLst>
  </p:cSld>
  <p:clrMapOvr>
    <a:masterClrMapping/>
  </p:clrMapOvr>
  <p:transition spd="slow" advTm="10000"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C3CD67-0ED1-4F60-932D-14F9AAB95F0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499716"/>
      </p:ext>
    </p:extLst>
  </p:cSld>
  <p:clrMapOvr>
    <a:masterClrMapping/>
  </p:clrMapOvr>
  <p:transition spd="slow" advTm="10000"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5B40B8-3284-43C9-97B2-3F6BA95398F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744822"/>
      </p:ext>
    </p:extLst>
  </p:cSld>
  <p:clrMapOvr>
    <a:masterClrMapping/>
  </p:clrMapOvr>
  <p:transition spd="slow" advTm="10000"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EE5D57-B3C5-4BCF-966F-DFEC21B0854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858612"/>
      </p:ext>
    </p:extLst>
  </p:cSld>
  <p:clrMapOvr>
    <a:masterClrMapping/>
  </p:clrMapOvr>
  <p:transition spd="slow" advTm="10000"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21651B-5B69-4D32-AAB9-057C8785370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875960"/>
      </p:ext>
    </p:extLst>
  </p:cSld>
  <p:clrMapOvr>
    <a:masterClrMapping/>
  </p:clrMapOvr>
  <p:transition spd="slow" advTm="10000"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CE4449-37F4-4D30-BB65-220188E4716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511649"/>
      </p:ext>
    </p:extLst>
  </p:cSld>
  <p:clrMapOvr>
    <a:masterClrMapping/>
  </p:clrMapOvr>
  <p:transition spd="slow" advTm="10000"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22AEBD-F18D-4A03-AF5B-2345FA6187A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307238"/>
      </p:ext>
    </p:extLst>
  </p:cSld>
  <p:clrMapOvr>
    <a:masterClrMapping/>
  </p:clrMapOvr>
  <p:transition spd="slow" advTm="10000"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BF06EC-14EF-4BED-9D50-40AC93B9BA7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094659"/>
      </p:ext>
    </p:extLst>
  </p:cSld>
  <p:clrMapOvr>
    <a:masterClrMapping/>
  </p:clrMapOvr>
  <p:transition spd="slow" advTm="10000">
    <p:zo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4052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l-GR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l-GR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01E90AFB-961C-486B-ACF6-BA7F7700EFF6}" type="slidenum">
              <a:rPr lang="el-GR"/>
              <a:pPr>
                <a:defRPr/>
              </a:pPr>
              <a:t>‹Nº›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10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 para editar estilo título patrón</a:t>
            </a:r>
            <a:endParaRPr lang="en-U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rtl="1">
              <a:defRPr sz="14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C24BDAB-7B86-4E7F-BF48-05B17264BA2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10000">
    <p:zoom/>
  </p:transition>
  <p:timing>
    <p:tnLst>
      <p:par>
        <p:cTn id="1" dur="indefinite" restart="never" nodeType="tmRoot"/>
      </p:par>
    </p:tnLst>
  </p:timing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overbia.net/citasautor.asp?autor=860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overbia.net/citasautor.asp?autor=1151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overbia.net/citasautor.asp?autor=1054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overbia.net/citasautor.asp?autor=813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9" descr="Untitled-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29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58" descr="Untitled-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7" name="Text Box 9"/>
          <p:cNvSpPr txBox="1">
            <a:spLocks noChangeArrowheads="1"/>
          </p:cNvSpPr>
          <p:nvPr/>
        </p:nvSpPr>
        <p:spPr bwMode="auto">
          <a:xfrm>
            <a:off x="1447800" y="2133600"/>
            <a:ext cx="60960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4800" b="1" dirty="0">
                <a:solidFill>
                  <a:srgbClr val="FFFF99"/>
                </a:solidFill>
                <a:latin typeface="Monotype Corsiva" pitchFamily="66" charset="0"/>
              </a:rPr>
              <a:t>OTOÑO</a:t>
            </a:r>
          </a:p>
          <a:p>
            <a:pPr algn="ctr">
              <a:spcBef>
                <a:spcPct val="50000"/>
              </a:spcBef>
              <a:defRPr/>
            </a:pPr>
            <a:r>
              <a:rPr lang="es-ES" sz="4800" b="1" dirty="0">
                <a:solidFill>
                  <a:srgbClr val="FFFF99"/>
                </a:solidFill>
                <a:latin typeface="Monotype Corsiva" pitchFamily="66" charset="0"/>
              </a:rPr>
              <a:t>Con el Maestro Rodrigo</a:t>
            </a:r>
            <a:endParaRPr lang="en-US" sz="4800" b="1" dirty="0">
              <a:solidFill>
                <a:srgbClr val="FFFF99"/>
              </a:solidFill>
              <a:latin typeface="Monotype Corsiva" pitchFamily="66" charset="0"/>
            </a:endParaRPr>
          </a:p>
        </p:txBody>
      </p:sp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2209800" y="4038600"/>
            <a:ext cx="4724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  <a:defRPr/>
            </a:pPr>
            <a:r>
              <a:rPr lang="en-US" sz="2800" b="1" i="1" u="sng">
                <a:solidFill>
                  <a:srgbClr val="FF3300"/>
                </a:solidFill>
                <a:latin typeface="Franklin Gothic Medium" pitchFamily="34" charset="0"/>
                <a:cs typeface="Times New Roman" pitchFamily="18" charset="0"/>
              </a:rPr>
              <a:t>Adagio</a:t>
            </a:r>
            <a:r>
              <a:rPr lang="en-US" sz="2800" i="1">
                <a:solidFill>
                  <a:srgbClr val="FF3300"/>
                </a:solidFill>
                <a:latin typeface="Franklin Gothic Medium" pitchFamily="34" charset="0"/>
                <a:cs typeface="Times New Roman" pitchFamily="18" charset="0"/>
              </a:rPr>
              <a:t> Concierto De Aranjuez</a:t>
            </a:r>
          </a:p>
        </p:txBody>
      </p:sp>
    </p:spTree>
  </p:cSld>
  <p:clrMapOvr>
    <a:masterClrMapping/>
  </p:clrMapOvr>
  <p:transition spd="slow" advTm="10000">
    <p:zoom/>
    <p:sndAc>
      <p:stSnd loop="1">
        <p:snd r:embed="rId3" name="Adagio Concierto De Aranjuez Ro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0" y="3714750"/>
            <a:ext cx="8143875" cy="187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s-ES" sz="3200" i="1">
                <a:solidFill>
                  <a:schemeClr val="bg1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Dicen que el hombre no es hombre mientras no oye su nombre de labios de una mujer. </a:t>
            </a:r>
          </a:p>
          <a:p>
            <a:r>
              <a:rPr lang="es-ES" sz="2000">
                <a:solidFill>
                  <a:schemeClr val="bg1"/>
                </a:solidFill>
                <a:latin typeface="Verdana" pitchFamily="34" charset="0"/>
                <a:ea typeface="Calibri" pitchFamily="34" charset="0"/>
                <a:cs typeface="Times New Roman" pitchFamily="18" charset="0"/>
              </a:rPr>
              <a:t>Antonio Machado</a:t>
            </a:r>
            <a:endParaRPr lang="es-ES" sz="3200">
              <a:solidFill>
                <a:schemeClr val="bg1"/>
              </a:solidFill>
              <a:latin typeface="Verdana" pitchFamily="34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714375" y="4071938"/>
            <a:ext cx="5214938" cy="166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2800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La fuerza hidráulica más poderosa del universo es la lágrima de una mujer. </a:t>
            </a:r>
          </a:p>
          <a:p>
            <a:r>
              <a:rPr lang="es-ES" sz="1800">
                <a:solidFill>
                  <a:schemeClr val="bg1"/>
                </a:solidFill>
              </a:rPr>
              <a:t>Anónimo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000250" y="4071938"/>
            <a:ext cx="4572000" cy="237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3200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El verdadero paraíso no está en el cielo, sino sobre la boca de la mujer amada</a:t>
            </a:r>
            <a:r>
              <a:rPr lang="es-ES">
                <a:solidFill>
                  <a:schemeClr val="bg1"/>
                </a:solidFill>
              </a:rPr>
              <a:t>. </a:t>
            </a:r>
          </a:p>
          <a:p>
            <a:r>
              <a:rPr lang="es-ES" sz="2000">
                <a:solidFill>
                  <a:schemeClr val="bg1"/>
                </a:solidFill>
              </a:rPr>
              <a:t>Pierre Jules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285750" y="4714875"/>
            <a:ext cx="7358063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s-ES" sz="3200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El futuro pertenece a quienes creen en la belleza de sus sueños</a:t>
            </a:r>
            <a:r>
              <a:rPr lang="es-ES" sz="3200" i="1">
                <a:solidFill>
                  <a:schemeClr val="bg1"/>
                </a:solidFill>
                <a:cs typeface="Times New Roman" pitchFamily="18" charset="0"/>
              </a:rPr>
              <a:t>.</a:t>
            </a:r>
            <a:endParaRPr lang="es-ES" sz="3200" i="1">
              <a:solidFill>
                <a:schemeClr val="bg1"/>
              </a:solidFill>
              <a:cs typeface="Times New Roman" pitchFamily="18" charset="0"/>
              <a:hlinkClick r:id="rId4" tooltip="Frases de Eleanor Roosevelt"/>
            </a:endParaRPr>
          </a:p>
          <a:p>
            <a:pPr eaLnBrk="0" hangingPunct="0"/>
            <a:r>
              <a:rPr lang="es-ES" sz="3200" i="1">
                <a:solidFill>
                  <a:schemeClr val="bg1"/>
                </a:solidFill>
                <a:cs typeface="Times New Roman" pitchFamily="18" charset="0"/>
                <a:hlinkClick r:id="rId4" tooltip="Frases de Eleanor Roosevelt"/>
              </a:rPr>
              <a:t>Eleanor Roosevelt</a:t>
            </a:r>
            <a:r>
              <a:rPr lang="es-ES" sz="1600" i="1">
                <a:solidFill>
                  <a:schemeClr val="bg1"/>
                </a:solidFill>
              </a:rPr>
              <a:t> </a:t>
            </a:r>
            <a:endParaRPr lang="es-ES" sz="5400" i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357188" y="3143250"/>
            <a:ext cx="68580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s-ES" sz="3200" b="1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Los hombres y pueblos en decadencia viven </a:t>
            </a:r>
            <a:r>
              <a:rPr lang="es-ES" sz="3200" b="1" i="1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acordándose de dónde vienen; los hombres geniales y pueblos fuertes sólo </a:t>
            </a:r>
            <a:r>
              <a:rPr lang="es-ES" sz="3200" b="1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necesitan saber a dónde van</a:t>
            </a:r>
            <a:r>
              <a:rPr lang="es-ES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endParaRPr lang="es-ES" i="1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  <a:hlinkClick r:id="rId4" tooltip="Frases de José Ingenieros"/>
            </a:endParaRPr>
          </a:p>
          <a:p>
            <a:pPr eaLnBrk="0" hangingPunct="0"/>
            <a:r>
              <a:rPr lang="es-ES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  <a:hlinkClick r:id="rId4" tooltip="Frases de José Ingenieros"/>
              </a:rPr>
              <a:t>José Ingenieros</a:t>
            </a:r>
            <a:r>
              <a:rPr lang="es-ES" sz="1200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es-ES" sz="4400" i="1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slow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214313" y="3143250"/>
            <a:ext cx="7143750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s-ES" sz="2800" b="1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Coged las rosas mientras podáis</a:t>
            </a:r>
            <a:br>
              <a:rPr lang="es-ES" sz="2800" b="1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es-ES" sz="2800" b="1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veloz el tiempo vuela. </a:t>
            </a:r>
            <a:br>
              <a:rPr lang="es-ES" sz="2800" b="1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es-ES" sz="2800" b="1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La misma flor que hoy admiráis, </a:t>
            </a:r>
            <a:br>
              <a:rPr lang="es-ES" sz="2800" b="1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es-ES" sz="2800" b="1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mañana estará muerta...</a:t>
            </a:r>
            <a:endParaRPr lang="es-ES" sz="1400" b="1" i="1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0" hangingPunct="0"/>
            <a:r>
              <a:rPr lang="es-ES" sz="280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  <a:hlinkClick r:id="rId4" tooltip="Frases de Walt Whitman"/>
              </a:rPr>
              <a:t>Walt Whitman</a:t>
            </a:r>
            <a:r>
              <a:rPr lang="es-ES" sz="280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es-ES" sz="480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1071563" y="4357688"/>
            <a:ext cx="558482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s-ES" sz="3200" b="1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Añorar el pasado </a:t>
            </a:r>
          </a:p>
          <a:p>
            <a:r>
              <a:rPr lang="es-ES" sz="3200" b="1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es correr tras el viento.</a:t>
            </a:r>
            <a:endParaRPr lang="es-ES" sz="3200" b="1" i="1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  <a:hlinkClick r:id="rId4" tooltip="Frases de Proverbio ruso"/>
            </a:endParaRPr>
          </a:p>
          <a:p>
            <a:pPr eaLnBrk="0" hangingPunct="0"/>
            <a:r>
              <a:rPr lang="es-ES" sz="2000" b="1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  <a:hlinkClick r:id="rId4" tooltip="Frases de Proverbio ruso"/>
              </a:rPr>
              <a:t>Proverbio ruso</a:t>
            </a:r>
            <a:r>
              <a:rPr lang="es-ES" sz="1100" b="1" i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es-ES" sz="4000" b="1" i="1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WordArt 3"/>
          <p:cNvSpPr>
            <a:spLocks noChangeArrowheads="1" noChangeShapeType="1" noTextEdit="1"/>
          </p:cNvSpPr>
          <p:nvPr/>
        </p:nvSpPr>
        <p:spPr bwMode="auto">
          <a:xfrm>
            <a:off x="6934200" y="4114800"/>
            <a:ext cx="1409700" cy="19081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s-ES" sz="60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Algerian"/>
              </a:rPr>
              <a:t>FIN</a:t>
            </a:r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tomne .. 12 12 2017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עיצוב ברירת מחדל">
  <a:themeElements>
    <a:clrScheme name="עיצוב ברירת מחדל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Automne .. 12 12 2017</Template>
  <TotalTime>3</TotalTime>
  <Words>165</Words>
  <Application>Microsoft Office PowerPoint</Application>
  <PresentationFormat>Presentación en pantalla (4:3)</PresentationFormat>
  <Paragraphs>47</Paragraphs>
  <Slides>27</Slides>
  <Notes>26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27</vt:i4>
      </vt:variant>
    </vt:vector>
  </HeadingPairs>
  <TitlesOfParts>
    <vt:vector size="36" baseType="lpstr">
      <vt:lpstr>Times New Roman</vt:lpstr>
      <vt:lpstr>Arial</vt:lpstr>
      <vt:lpstr>Monotype Corsiva</vt:lpstr>
      <vt:lpstr>Franklin Gothic Medium</vt:lpstr>
      <vt:lpstr>Verdana</vt:lpstr>
      <vt:lpstr>Calibri</vt:lpstr>
      <vt:lpstr>Automne .. 12 12 2017</vt:lpstr>
      <vt:lpstr>עיצוב ברירת מחדל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2019-11-08T18:09:41Z</dcterms:created>
  <dcterms:modified xsi:type="dcterms:W3CDTF">2019-11-08T18:12:55Z</dcterms:modified>
</cp:coreProperties>
</file>