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8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6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51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1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58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jK21W2fvFCXkasJwyI3IA" hashData="EDLnRnCU1ju82b88phioHxGviY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50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AC9717-38E3-48FF-8D28-D3D7788A7E93}" type="datetimeFigureOut">
              <a:rPr lang="es-ES" smtClean="0"/>
              <a:t>10/05/2016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F1CA73-589B-4A1A-883E-7E8C0A9203D2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A61F05D-04CF-47F4-B60F-EFB54423AF2E}" type="slidenum">
              <a:rPr lang="fr-FR" smtClean="0"/>
              <a:pPr/>
              <a:t>1</a:t>
            </a:fld>
            <a:endParaRPr lang="fr-FR" smtClean="0"/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5BEF17B-B61B-4A87-8A7A-842F73B9EC50}" type="slidenum">
              <a:rPr lang="fr-FR" smtClean="0"/>
              <a:pPr/>
              <a:t>2</a:t>
            </a:fld>
            <a:endParaRPr lang="fr-FR" smtClean="0"/>
          </a:p>
        </p:txBody>
      </p:sp>
      <p:sp>
        <p:nvSpPr>
          <p:cNvPr id="71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10D1269-9A7A-4103-A864-4E6B5964BDF8}" type="slidenum">
              <a:rPr lang="fr-FR" smtClean="0"/>
              <a:pPr/>
              <a:t>3</a:t>
            </a:fld>
            <a:endParaRPr lang="fr-FR" smtClean="0"/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A6E038-50FE-49CB-8E38-07D060E7D99C}" type="slidenum">
              <a:rPr lang="fr-FR" smtClean="0"/>
              <a:pPr/>
              <a:t>4</a:t>
            </a:fld>
            <a:endParaRPr lang="fr-FR" smtClean="0"/>
          </a:p>
        </p:txBody>
      </p:sp>
      <p:sp>
        <p:nvSpPr>
          <p:cNvPr id="737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D543D1B-6087-45BA-80F5-AC05CDC58329}" type="slidenum">
              <a:rPr lang="fr-FR" smtClean="0"/>
              <a:pPr/>
              <a:t>5</a:t>
            </a:fld>
            <a:endParaRPr lang="fr-FR" smtClean="0"/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7AE3395-5523-4F25-B7A1-A3765919332F}" type="slidenum">
              <a:rPr lang="fr-FR" smtClean="0"/>
              <a:pPr/>
              <a:t>6</a:t>
            </a:fld>
            <a:endParaRPr lang="fr-FR" smtClean="0"/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2A85DE1-9CC4-4B3D-AE73-3EDF196FDBF7}" type="slidenum">
              <a:rPr lang="fr-FR" smtClean="0"/>
              <a:pPr/>
              <a:t>7</a:t>
            </a:fld>
            <a:endParaRPr lang="fr-FR" smtClean="0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49F3917-5316-485C-A264-94475F03D80E}" type="slidenum">
              <a:rPr lang="fr-FR" smtClean="0"/>
              <a:pPr/>
              <a:t>8</a:t>
            </a:fld>
            <a:endParaRPr lang="fr-FR" smtClean="0"/>
          </a:p>
        </p:txBody>
      </p:sp>
      <p:sp>
        <p:nvSpPr>
          <p:cNvPr id="778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4B4CEC8-A189-48F1-883F-F4F64576D6CB}" type="slidenum">
              <a:rPr lang="fr-FR" smtClean="0"/>
              <a:pPr/>
              <a:t>9</a:t>
            </a:fld>
            <a:endParaRPr lang="fr-FR" smtClean="0"/>
          </a:p>
        </p:txBody>
      </p:sp>
      <p:sp>
        <p:nvSpPr>
          <p:cNvPr id="78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C90281D-671B-4E1E-8808-6090DC077546}" type="slidenum">
              <a:rPr lang="fr-FR" smtClean="0"/>
              <a:pPr/>
              <a:t>10</a:t>
            </a:fld>
            <a:endParaRPr lang="fr-FR" smtClean="0"/>
          </a:p>
        </p:txBody>
      </p:sp>
      <p:sp>
        <p:nvSpPr>
          <p:cNvPr id="798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7B1267D-5643-4CA5-821E-A5124100E7F1}" type="slidenum">
              <a:rPr lang="fr-FR" smtClean="0"/>
              <a:pPr/>
              <a:t>11</a:t>
            </a:fld>
            <a:endParaRPr lang="fr-FR" smtClean="0"/>
          </a:p>
        </p:txBody>
      </p:sp>
      <p:sp>
        <p:nvSpPr>
          <p:cNvPr id="808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72BBE18-FD79-4419-B88E-DB890263A01D}" type="slidenum">
              <a:rPr lang="fr-FR" smtClean="0"/>
              <a:pPr/>
              <a:t>12</a:t>
            </a:fld>
            <a:endParaRPr lang="fr-FR" smtClean="0"/>
          </a:p>
        </p:txBody>
      </p:sp>
      <p:sp>
        <p:nvSpPr>
          <p:cNvPr id="819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9CCB382-A8D6-44DA-8BD8-CA9688AE49DA}" type="slidenum">
              <a:rPr lang="fr-FR" smtClean="0"/>
              <a:pPr/>
              <a:t>13</a:t>
            </a:fld>
            <a:endParaRPr lang="fr-FR" smtClean="0"/>
          </a:p>
        </p:txBody>
      </p:sp>
      <p:sp>
        <p:nvSpPr>
          <p:cNvPr id="829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7FF1E79-261F-4F8F-AA04-235116F72AC7}" type="slidenum">
              <a:rPr lang="fr-FR" smtClean="0"/>
              <a:pPr/>
              <a:t>14</a:t>
            </a:fld>
            <a:endParaRPr lang="fr-FR" smtClean="0"/>
          </a:p>
        </p:txBody>
      </p:sp>
      <p:sp>
        <p:nvSpPr>
          <p:cNvPr id="839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3981B03-884D-4AC9-81B1-73A9D7742F4E}" type="slidenum">
              <a:rPr lang="fr-FR" smtClean="0"/>
              <a:pPr/>
              <a:t>15</a:t>
            </a:fld>
            <a:endParaRPr lang="fr-FR" smtClean="0"/>
          </a:p>
        </p:txBody>
      </p:sp>
      <p:sp>
        <p:nvSpPr>
          <p:cNvPr id="849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7C99D4C-FADF-4209-BA31-2380489EEC89}" type="slidenum">
              <a:rPr lang="fr-FR" smtClean="0"/>
              <a:pPr/>
              <a:t>16</a:t>
            </a:fld>
            <a:endParaRPr lang="fr-FR" smtClean="0"/>
          </a:p>
        </p:txBody>
      </p:sp>
      <p:sp>
        <p:nvSpPr>
          <p:cNvPr id="860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B8F29C5-9DDE-4B3A-99CD-EE2D6ECDFC3A}" type="slidenum">
              <a:rPr lang="fr-FR" smtClean="0"/>
              <a:pPr/>
              <a:t>17</a:t>
            </a:fld>
            <a:endParaRPr lang="fr-FR" smtClean="0"/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8A89F3B-D742-4BBB-9AC0-4CB0642CFC57}" type="slidenum">
              <a:rPr lang="fr-FR" smtClean="0"/>
              <a:pPr/>
              <a:t>18</a:t>
            </a:fld>
            <a:endParaRPr lang="fr-FR" smtClean="0"/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005C2C3-9E42-4633-93E2-7796D8B5F9ED}" type="slidenum">
              <a:rPr lang="fr-FR" smtClean="0"/>
              <a:pPr/>
              <a:t>19</a:t>
            </a:fld>
            <a:endParaRPr lang="fr-FR" smtClean="0"/>
          </a:p>
        </p:txBody>
      </p:sp>
      <p:sp>
        <p:nvSpPr>
          <p:cNvPr id="890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A663E0C-583E-474E-A73D-046FEC6FD5D2}" type="slidenum">
              <a:rPr lang="fr-FR" smtClean="0"/>
              <a:pPr/>
              <a:t>21</a:t>
            </a:fld>
            <a:endParaRPr lang="fr-FR" smtClean="0"/>
          </a:p>
        </p:txBody>
      </p:sp>
      <p:sp>
        <p:nvSpPr>
          <p:cNvPr id="901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DD1E472-B657-44F0-A858-71D61A813A87}" type="slidenum">
              <a:rPr lang="fr-FR" smtClean="0"/>
              <a:pPr/>
              <a:t>22</a:t>
            </a:fld>
            <a:endParaRPr lang="fr-FR" smtClean="0"/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DDDC23D-7989-4303-A47C-6E33AD748801}" type="slidenum">
              <a:rPr lang="fr-FR" smtClean="0"/>
              <a:pPr/>
              <a:t>23</a:t>
            </a:fld>
            <a:endParaRPr lang="fr-FR" smtClean="0"/>
          </a:p>
        </p:txBody>
      </p:sp>
      <p:sp>
        <p:nvSpPr>
          <p:cNvPr id="92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348324C-BE6B-403B-AD4A-AA72C23DC4D3}" type="slidenum">
              <a:rPr lang="fr-FR" smtClean="0"/>
              <a:pPr/>
              <a:t>24</a:t>
            </a:fld>
            <a:endParaRPr lang="fr-FR" smtClean="0"/>
          </a:p>
        </p:txBody>
      </p:sp>
      <p:sp>
        <p:nvSpPr>
          <p:cNvPr id="931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EB3681E-1969-4ECA-9913-96CE5F54E805}" type="slidenum">
              <a:rPr lang="fr-FR" smtClean="0"/>
              <a:pPr/>
              <a:t>25</a:t>
            </a:fld>
            <a:endParaRPr lang="fr-FR" smtClean="0"/>
          </a:p>
        </p:txBody>
      </p:sp>
      <p:sp>
        <p:nvSpPr>
          <p:cNvPr id="942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2092735-F116-4B9A-BF83-947BF38FE7D9}" type="slidenum">
              <a:rPr lang="fr-FR" smtClean="0"/>
              <a:pPr/>
              <a:t>26</a:t>
            </a:fld>
            <a:endParaRPr lang="fr-FR" smtClean="0"/>
          </a:p>
        </p:txBody>
      </p:sp>
      <p:sp>
        <p:nvSpPr>
          <p:cNvPr id="952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F2F4D71-7681-408F-AD69-4819818A797F}" type="slidenum">
              <a:rPr lang="fr-FR" smtClean="0"/>
              <a:pPr/>
              <a:t>27</a:t>
            </a:fld>
            <a:endParaRPr lang="fr-FR" smtClean="0"/>
          </a:p>
        </p:txBody>
      </p:sp>
      <p:sp>
        <p:nvSpPr>
          <p:cNvPr id="962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0A220FA-080B-40B0-995C-392DD018CAA7}" type="slidenum">
              <a:rPr lang="fr-FR" smtClean="0"/>
              <a:pPr/>
              <a:t>28</a:t>
            </a:fld>
            <a:endParaRPr lang="fr-FR" smtClean="0"/>
          </a:p>
        </p:txBody>
      </p:sp>
      <p:sp>
        <p:nvSpPr>
          <p:cNvPr id="972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5922D6A-FC33-42AD-871E-2DD941198983}" type="slidenum">
              <a:rPr lang="fr-FR" smtClean="0"/>
              <a:pPr/>
              <a:t>29</a:t>
            </a:fld>
            <a:endParaRPr lang="fr-FR" smtClean="0"/>
          </a:p>
        </p:txBody>
      </p:sp>
      <p:sp>
        <p:nvSpPr>
          <p:cNvPr id="983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040DCA0-F29B-42F1-9340-106C69259691}" type="slidenum">
              <a:rPr lang="fr-FR" smtClean="0"/>
              <a:pPr/>
              <a:t>30</a:t>
            </a:fld>
            <a:endParaRPr lang="fr-FR" smtClean="0"/>
          </a:p>
        </p:txBody>
      </p:sp>
      <p:sp>
        <p:nvSpPr>
          <p:cNvPr id="993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861B7E7-936E-4801-A6F3-083D281C8DB3}" type="slidenum">
              <a:rPr lang="fr-FR" smtClean="0"/>
              <a:pPr/>
              <a:t>31</a:t>
            </a:fld>
            <a:endParaRPr lang="fr-FR" smtClean="0"/>
          </a:p>
        </p:txBody>
      </p:sp>
      <p:sp>
        <p:nvSpPr>
          <p:cNvPr id="1003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585C988-E193-477B-8420-AF5A71EB4AB6}" type="slidenum">
              <a:rPr lang="fr-FR" smtClean="0"/>
              <a:pPr/>
              <a:t>32</a:t>
            </a:fld>
            <a:endParaRPr lang="fr-FR" smtClean="0"/>
          </a:p>
        </p:txBody>
      </p:sp>
      <p:sp>
        <p:nvSpPr>
          <p:cNvPr id="1013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83CBB3A-585C-4973-9C19-212399207BF7}" type="slidenum">
              <a:rPr lang="fr-FR" smtClean="0"/>
              <a:pPr/>
              <a:t>33</a:t>
            </a:fld>
            <a:endParaRPr lang="fr-FR" smtClean="0"/>
          </a:p>
        </p:txBody>
      </p:sp>
      <p:sp>
        <p:nvSpPr>
          <p:cNvPr id="1024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ADDAC76-BE00-4F90-B088-CB59B7FD04CD}" type="slidenum">
              <a:rPr lang="fr-FR" smtClean="0"/>
              <a:pPr/>
              <a:t>34</a:t>
            </a:fld>
            <a:endParaRPr lang="fr-FR" smtClean="0"/>
          </a:p>
        </p:txBody>
      </p:sp>
      <p:sp>
        <p:nvSpPr>
          <p:cNvPr id="1034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D3DA1A3-FC5C-4D0C-ABBF-DAA729BAB4B3}" type="slidenum">
              <a:rPr lang="fr-FR" smtClean="0"/>
              <a:pPr/>
              <a:t>35</a:t>
            </a:fld>
            <a:endParaRPr lang="fr-FR" smtClean="0"/>
          </a:p>
        </p:txBody>
      </p:sp>
      <p:sp>
        <p:nvSpPr>
          <p:cNvPr id="1044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15451B4-F9F2-46EC-8087-98215CAA0F28}" type="slidenum">
              <a:rPr lang="fr-FR" smtClean="0"/>
              <a:pPr/>
              <a:t>36</a:t>
            </a:fld>
            <a:endParaRPr lang="fr-FR" smtClean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2EEAF4C-DD97-4DD1-8450-87E76FA03266}" type="slidenum">
              <a:rPr lang="fr-FR" smtClean="0"/>
              <a:pPr/>
              <a:t>37</a:t>
            </a:fld>
            <a:endParaRPr lang="fr-FR" smtClean="0"/>
          </a:p>
        </p:txBody>
      </p:sp>
      <p:sp>
        <p:nvSpPr>
          <p:cNvPr id="1064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5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68F377B-0FFE-4693-A186-0472EA26D823}" type="slidenum">
              <a:rPr lang="fr-FR" smtClean="0"/>
              <a:pPr/>
              <a:t>38</a:t>
            </a:fld>
            <a:endParaRPr lang="fr-FR" smtClean="0"/>
          </a:p>
        </p:txBody>
      </p:sp>
      <p:sp>
        <p:nvSpPr>
          <p:cNvPr id="1075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CC4AEEE-DD4C-486A-A7A7-BAC6755CAFE6}" type="slidenum">
              <a:rPr lang="fr-FR" smtClean="0"/>
              <a:pPr/>
              <a:t>39</a:t>
            </a:fld>
            <a:endParaRPr lang="fr-FR" smtClean="0"/>
          </a:p>
        </p:txBody>
      </p:sp>
      <p:sp>
        <p:nvSpPr>
          <p:cNvPr id="1085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8DA1BE0-AE6D-4F3E-A24A-94A921E47EC7}" type="slidenum">
              <a:rPr lang="fr-FR" smtClean="0"/>
              <a:pPr/>
              <a:t>40</a:t>
            </a:fld>
            <a:endParaRPr lang="fr-FR" smtClean="0"/>
          </a:p>
        </p:txBody>
      </p:sp>
      <p:sp>
        <p:nvSpPr>
          <p:cNvPr id="1095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8CA1ED0-6D1B-4117-BBF0-F68493DFF80E}" type="slidenum">
              <a:rPr lang="fr-FR" smtClean="0"/>
              <a:pPr/>
              <a:t>41</a:t>
            </a:fld>
            <a:endParaRPr lang="fr-FR" smtClean="0"/>
          </a:p>
        </p:txBody>
      </p:sp>
      <p:sp>
        <p:nvSpPr>
          <p:cNvPr id="1105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1972600-DA71-4C7F-9517-BEF10B290AE6}" type="slidenum">
              <a:rPr lang="fr-FR" smtClean="0"/>
              <a:pPr/>
              <a:t>42</a:t>
            </a:fld>
            <a:endParaRPr lang="fr-FR" smtClean="0"/>
          </a:p>
        </p:txBody>
      </p:sp>
      <p:sp>
        <p:nvSpPr>
          <p:cNvPr id="1116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476326B-B66D-4694-9F5A-16C6234F80C7}" type="slidenum">
              <a:rPr lang="fr-FR" smtClean="0"/>
              <a:pPr/>
              <a:t>43</a:t>
            </a:fld>
            <a:endParaRPr lang="fr-FR" smtClean="0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A937561-587A-4891-A1D9-F8537985E515}" type="slidenum">
              <a:rPr lang="fr-FR" smtClean="0"/>
              <a:pPr/>
              <a:t>44</a:t>
            </a:fld>
            <a:endParaRPr lang="fr-FR" smtClean="0"/>
          </a:p>
        </p:txBody>
      </p:sp>
      <p:sp>
        <p:nvSpPr>
          <p:cNvPr id="1136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2A2DFAF-CB52-4AA1-AF64-9BF0D7D84A95}" type="slidenum">
              <a:rPr lang="fr-FR" smtClean="0"/>
              <a:pPr/>
              <a:t>45</a:t>
            </a:fld>
            <a:endParaRPr lang="fr-FR" smtClean="0"/>
          </a:p>
        </p:txBody>
      </p:sp>
      <p:sp>
        <p:nvSpPr>
          <p:cNvPr id="1146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46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40D0AD7-DC8B-43AA-9818-69BC3264C948}" type="slidenum">
              <a:rPr lang="fr-FR" smtClean="0"/>
              <a:pPr/>
              <a:t>46</a:t>
            </a:fld>
            <a:endParaRPr lang="fr-FR" smtClean="0"/>
          </a:p>
        </p:txBody>
      </p:sp>
      <p:sp>
        <p:nvSpPr>
          <p:cNvPr id="1157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1F9480F-985F-4DA0-B428-B7ADB1BD6F83}" type="slidenum">
              <a:rPr lang="fr-FR" smtClean="0"/>
              <a:pPr/>
              <a:t>47</a:t>
            </a:fld>
            <a:endParaRPr lang="fr-FR" smtClean="0"/>
          </a:p>
        </p:txBody>
      </p:sp>
      <p:sp>
        <p:nvSpPr>
          <p:cNvPr id="1167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67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0E2497-AADF-4B7F-A2CF-5C97FFDFCC01}" type="slidenum">
              <a:rPr lang="fr-FR" smtClean="0"/>
              <a:pPr/>
              <a:t>48</a:t>
            </a:fld>
            <a:endParaRPr lang="fr-FR" smtClean="0"/>
          </a:p>
        </p:txBody>
      </p:sp>
      <p:sp>
        <p:nvSpPr>
          <p:cNvPr id="1177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AAEAE39-BCA9-4A75-A6C8-3EC212222350}" type="slidenum">
              <a:rPr lang="fr-FR" smtClean="0"/>
              <a:pPr/>
              <a:t>49</a:t>
            </a:fld>
            <a:endParaRPr lang="fr-FR" smtClean="0"/>
          </a:p>
        </p:txBody>
      </p:sp>
      <p:sp>
        <p:nvSpPr>
          <p:cNvPr id="1187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87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BBEE56F-4285-4312-95E7-B2C00624CD6A}" type="slidenum">
              <a:rPr lang="fr-FR" smtClean="0"/>
              <a:pPr/>
              <a:t>50</a:t>
            </a:fld>
            <a:endParaRPr lang="fr-FR" smtClean="0"/>
          </a:p>
        </p:txBody>
      </p:sp>
      <p:sp>
        <p:nvSpPr>
          <p:cNvPr id="1198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EC5D1C3-58BE-49D1-86A5-76BA6E527AEA}" type="slidenum">
              <a:rPr lang="fr-FR" smtClean="0"/>
              <a:pPr/>
              <a:t>51</a:t>
            </a:fld>
            <a:endParaRPr lang="fr-FR" smtClean="0"/>
          </a:p>
        </p:txBody>
      </p:sp>
      <p:sp>
        <p:nvSpPr>
          <p:cNvPr id="1208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08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071B97E-5E55-4AD9-B429-0DE4F49AC360}" type="slidenum">
              <a:rPr lang="fr-FR" smtClean="0"/>
              <a:pPr/>
              <a:t>52</a:t>
            </a:fld>
            <a:endParaRPr lang="fr-FR" smtClean="0"/>
          </a:p>
        </p:txBody>
      </p:sp>
      <p:sp>
        <p:nvSpPr>
          <p:cNvPr id="1218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A79B045-8653-4346-932B-8E2F7630DF14}" type="slidenum">
              <a:rPr lang="fr-FR" smtClean="0"/>
              <a:pPr/>
              <a:t>53</a:t>
            </a:fld>
            <a:endParaRPr lang="fr-FR" smtClean="0"/>
          </a:p>
        </p:txBody>
      </p:sp>
      <p:sp>
        <p:nvSpPr>
          <p:cNvPr id="1228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8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376FC-29AB-489C-9126-F265A9B588BC}" type="datetimeFigureOut">
              <a:rPr lang="es-ES" smtClean="0"/>
              <a:t>10/05/2016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20CB-A3E3-42D3-AEF9-02A0D5FC203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376FC-29AB-489C-9126-F265A9B588BC}" type="datetimeFigureOut">
              <a:rPr lang="es-ES" smtClean="0"/>
              <a:t>10/05/2016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20CB-A3E3-42D3-AEF9-02A0D5FC203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376FC-29AB-489C-9126-F265A9B588BC}" type="datetimeFigureOut">
              <a:rPr lang="es-ES" smtClean="0"/>
              <a:t>10/05/2016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20CB-A3E3-42D3-AEF9-02A0D5FC203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376FC-29AB-489C-9126-F265A9B588BC}" type="datetimeFigureOut">
              <a:rPr lang="es-ES" smtClean="0"/>
              <a:t>10/05/2016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20CB-A3E3-42D3-AEF9-02A0D5FC203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376FC-29AB-489C-9126-F265A9B588BC}" type="datetimeFigureOut">
              <a:rPr lang="es-ES" smtClean="0"/>
              <a:t>10/05/2016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20CB-A3E3-42D3-AEF9-02A0D5FC203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376FC-29AB-489C-9126-F265A9B588BC}" type="datetimeFigureOut">
              <a:rPr lang="es-ES" smtClean="0"/>
              <a:t>10/05/2016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20CB-A3E3-42D3-AEF9-02A0D5FC203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376FC-29AB-489C-9126-F265A9B588BC}" type="datetimeFigureOut">
              <a:rPr lang="es-ES" smtClean="0"/>
              <a:t>10/05/2016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20CB-A3E3-42D3-AEF9-02A0D5FC203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376FC-29AB-489C-9126-F265A9B588BC}" type="datetimeFigureOut">
              <a:rPr lang="es-ES" smtClean="0"/>
              <a:t>10/05/2016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20CB-A3E3-42D3-AEF9-02A0D5FC203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376FC-29AB-489C-9126-F265A9B588BC}" type="datetimeFigureOut">
              <a:rPr lang="es-ES" smtClean="0"/>
              <a:t>10/05/2016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20CB-A3E3-42D3-AEF9-02A0D5FC203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376FC-29AB-489C-9126-F265A9B588BC}" type="datetimeFigureOut">
              <a:rPr lang="es-ES" smtClean="0"/>
              <a:t>10/05/2016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20CB-A3E3-42D3-AEF9-02A0D5FC203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376FC-29AB-489C-9126-F265A9B588BC}" type="datetimeFigureOut">
              <a:rPr lang="es-ES" smtClean="0"/>
              <a:t>10/05/2016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20CB-A3E3-42D3-AEF9-02A0D5FC203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21B651-DEC5-4193-BF6B-CD3170B0F8B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A376FC-29AB-489C-9126-F265A9B588BC}" type="datetimeFigureOut">
              <a:rPr lang="es-ES" smtClean="0"/>
              <a:t>10/05/2016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0520CB-A3E3-42D3-AEF9-02A0D5FC203E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8.png"/><Relationship Id="rId10" Type="http://schemas.openxmlformats.org/officeDocument/2006/relationships/image" Target="../media/image6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8" descr="Image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29" name="Text Box 5"/>
          <p:cNvSpPr txBox="1">
            <a:spLocks noChangeArrowheads="1"/>
          </p:cNvSpPr>
          <p:nvPr/>
        </p:nvSpPr>
        <p:spPr bwMode="auto">
          <a:xfrm>
            <a:off x="323850" y="762000"/>
            <a:ext cx="8496300" cy="176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s-ES" sz="3200" b="1">
                <a:solidFill>
                  <a:srgbClr val="FFFFCC"/>
                </a:solidFill>
              </a:rPr>
              <a:t>ESCUELA  UNIVERSAL DE PSICOLOGÍA</a:t>
            </a:r>
          </a:p>
          <a:p>
            <a:pPr algn="r">
              <a:spcBef>
                <a:spcPct val="20000"/>
              </a:spcBef>
            </a:pPr>
            <a:r>
              <a:rPr lang="es-ES" sz="3200" b="1">
                <a:solidFill>
                  <a:srgbClr val="FFFFCC"/>
                </a:solidFill>
              </a:rPr>
              <a:t>Profesor: Moisés Díez sj.</a:t>
            </a:r>
          </a:p>
          <a:p>
            <a:pPr algn="ctr">
              <a:spcBef>
                <a:spcPct val="20000"/>
              </a:spcBef>
            </a:pPr>
            <a:r>
              <a:rPr lang="es-ES" sz="3200" b="1">
                <a:solidFill>
                  <a:srgbClr val="FFFFCC"/>
                </a:solidFill>
              </a:rPr>
              <a:t>Do you know who I am?</a:t>
            </a:r>
            <a:endParaRPr lang="es-ES" sz="3200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2195513" y="1341438"/>
            <a:ext cx="4608512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pt-PT" sz="2400" b="1">
              <a:solidFill>
                <a:srgbClr val="FFFFCC"/>
              </a:solidFill>
            </a:endParaRPr>
          </a:p>
          <a:p>
            <a:pPr algn="ctr"/>
            <a:endParaRPr lang="pt-PT" sz="2400" b="1">
              <a:solidFill>
                <a:srgbClr val="FFFFCC"/>
              </a:solidFill>
            </a:endParaRPr>
          </a:p>
          <a:p>
            <a:pPr algn="ctr"/>
            <a:endParaRPr lang="pt-PT" sz="2400" b="1">
              <a:solidFill>
                <a:srgbClr val="FFFFCC"/>
              </a:solidFill>
            </a:endParaRPr>
          </a:p>
          <a:p>
            <a:pPr algn="ctr"/>
            <a:endParaRPr lang="pt-PT" sz="2400" b="1">
              <a:solidFill>
                <a:srgbClr val="FFFFCC"/>
              </a:solidFill>
            </a:endParaRPr>
          </a:p>
          <a:p>
            <a:pPr algn="ctr"/>
            <a:endParaRPr lang="pt-PT" sz="2400" b="1">
              <a:solidFill>
                <a:srgbClr val="FFFFCC"/>
              </a:solidFill>
            </a:endParaRPr>
          </a:p>
          <a:p>
            <a:pPr algn="ctr"/>
            <a:endParaRPr lang="pt-PT" sz="2400" b="1">
              <a:solidFill>
                <a:srgbClr val="FFFFCC"/>
              </a:solidFill>
            </a:endParaRPr>
          </a:p>
          <a:p>
            <a:pPr algn="ctr"/>
            <a:endParaRPr lang="pt-PT" sz="2400" b="1">
              <a:solidFill>
                <a:srgbClr val="FFFFCC"/>
              </a:solidFill>
            </a:endParaRPr>
          </a:p>
          <a:p>
            <a:pPr algn="ctr"/>
            <a:r>
              <a:rPr lang="pt-PT" sz="2400" b="1">
                <a:solidFill>
                  <a:srgbClr val="FFFFCC"/>
                </a:solidFill>
              </a:rPr>
              <a:t>(¿Sabes quién soy?)</a:t>
            </a:r>
          </a:p>
        </p:txBody>
      </p:sp>
      <p:pic>
        <p:nvPicPr>
          <p:cNvPr id="14341" name="Picture 7" descr="Clic-Man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316913" y="6237288"/>
            <a:ext cx="792162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1" descr="zongora_klaviatur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64388" y="6384925"/>
            <a:ext cx="1008062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/>
    <p:sndAc>
      <p:stSnd loop="1">
        <p:snd r:embed="rId3" name="The Promi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7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9" grpId="0"/>
      <p:bldP spid="205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1476375" y="260350"/>
            <a:ext cx="6299200" cy="1439863"/>
            <a:chOff x="908" y="391"/>
            <a:chExt cx="3968" cy="907"/>
          </a:xfrm>
        </p:grpSpPr>
        <p:sp>
          <p:nvSpPr>
            <p:cNvPr id="15365" name="Rectangle 5"/>
            <p:cNvSpPr>
              <a:spLocks noChangeArrowheads="1"/>
            </p:cNvSpPr>
            <p:nvPr/>
          </p:nvSpPr>
          <p:spPr bwMode="auto">
            <a:xfrm>
              <a:off x="930" y="391"/>
              <a:ext cx="3946" cy="9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 algn="ctr">
                <a:spcBef>
                  <a:spcPct val="20000"/>
                </a:spcBef>
              </a:pPr>
              <a:r>
                <a:rPr lang="es-ES" sz="4400" b="1"/>
                <a:t>Soy alguien con quien convives a diario</a:t>
              </a:r>
            </a:p>
          </p:txBody>
        </p:sp>
        <p:sp>
          <p:nvSpPr>
            <p:cNvPr id="15366" name="Rectangle 6"/>
            <p:cNvSpPr>
              <a:spLocks noChangeArrowheads="1"/>
            </p:cNvSpPr>
            <p:nvPr/>
          </p:nvSpPr>
          <p:spPr bwMode="auto">
            <a:xfrm>
              <a:off x="908" y="391"/>
              <a:ext cx="3946" cy="9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 algn="ctr">
                <a:spcBef>
                  <a:spcPct val="20000"/>
                </a:spcBef>
              </a:pPr>
              <a:r>
                <a:rPr lang="es-ES" sz="4000" b="1">
                  <a:solidFill>
                    <a:srgbClr val="FFFFCC"/>
                  </a:solidFill>
                </a:rPr>
                <a:t>I’m somebody you live with every day ..</a:t>
              </a:r>
            </a:p>
          </p:txBody>
        </p:sp>
      </p:grpSp>
      <p:pic>
        <p:nvPicPr>
          <p:cNvPr id="15363" name="Picture 8" descr="698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276475"/>
            <a:ext cx="9144000" cy="378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684213" y="1557338"/>
            <a:ext cx="80645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2400" b="1">
                <a:solidFill>
                  <a:srgbClr val="FFFFCC"/>
                </a:solidFill>
              </a:rPr>
              <a:t>(Soy alguien con quien convives diariamente…)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1403350" y="620713"/>
            <a:ext cx="6302375" cy="1439862"/>
            <a:chOff x="884" y="391"/>
            <a:chExt cx="3970" cy="907"/>
          </a:xfrm>
        </p:grpSpPr>
        <p:sp>
          <p:nvSpPr>
            <p:cNvPr id="16390" name="Rectangle 5"/>
            <p:cNvSpPr>
              <a:spLocks noChangeArrowheads="1"/>
            </p:cNvSpPr>
            <p:nvPr/>
          </p:nvSpPr>
          <p:spPr bwMode="auto">
            <a:xfrm>
              <a:off x="908" y="391"/>
              <a:ext cx="3946" cy="9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 algn="ctr">
                <a:spcBef>
                  <a:spcPct val="20000"/>
                </a:spcBef>
              </a:pPr>
              <a:endParaRPr lang="fr-FR" sz="4400" b="1">
                <a:solidFill>
                  <a:srgbClr val="FFFF99"/>
                </a:solidFill>
              </a:endParaRPr>
            </a:p>
          </p:txBody>
        </p:sp>
        <p:sp>
          <p:nvSpPr>
            <p:cNvPr id="16391" name="Rectangle 7"/>
            <p:cNvSpPr>
              <a:spLocks noChangeArrowheads="1"/>
            </p:cNvSpPr>
            <p:nvPr/>
          </p:nvSpPr>
          <p:spPr bwMode="auto">
            <a:xfrm>
              <a:off x="884" y="391"/>
              <a:ext cx="3946" cy="9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 algn="ctr">
                <a:spcBef>
                  <a:spcPct val="20000"/>
                </a:spcBef>
              </a:pPr>
              <a:endParaRPr lang="fr-FR" sz="4400" b="1">
                <a:solidFill>
                  <a:srgbClr val="FFFFCC"/>
                </a:solidFill>
              </a:endParaRPr>
            </a:p>
          </p:txBody>
        </p:sp>
      </p:grpSp>
      <p:pic>
        <p:nvPicPr>
          <p:cNvPr id="16387" name="Picture 13" descr="34DDQ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396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8" name="Text Box 14"/>
          <p:cNvSpPr txBox="1">
            <a:spLocks noChangeArrowheads="1"/>
          </p:cNvSpPr>
          <p:nvPr/>
        </p:nvSpPr>
        <p:spPr bwMode="auto">
          <a:xfrm>
            <a:off x="395288" y="5084763"/>
            <a:ext cx="86217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s-ES" sz="3200" b="1">
                <a:solidFill>
                  <a:srgbClr val="FFFFCC"/>
                </a:solidFill>
              </a:rPr>
              <a:t>Somebody who wants what’s best for you</a:t>
            </a:r>
            <a:endParaRPr lang="es-ES"/>
          </a:p>
        </p:txBody>
      </p:sp>
      <p:sp>
        <p:nvSpPr>
          <p:cNvPr id="4104" name="Rectangle 8"/>
          <p:cNvSpPr>
            <a:spLocks noChangeArrowheads="1"/>
          </p:cNvSpPr>
          <p:nvPr/>
        </p:nvSpPr>
        <p:spPr bwMode="auto">
          <a:xfrm>
            <a:off x="684213" y="5589588"/>
            <a:ext cx="7991475" cy="842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2400" b="1">
                <a:solidFill>
                  <a:srgbClr val="FFFFCC"/>
                </a:solidFill>
              </a:rPr>
              <a:t>(Alguien que desea  lo mejor para tí)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8" grpId="0"/>
      <p:bldP spid="410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Jesus_Bosqu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429750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1258888" y="5084763"/>
            <a:ext cx="6310312" cy="1439862"/>
            <a:chOff x="764" y="2387"/>
            <a:chExt cx="3975" cy="907"/>
          </a:xfrm>
        </p:grpSpPr>
        <p:sp>
          <p:nvSpPr>
            <p:cNvPr id="17417" name="Rectangle 6"/>
            <p:cNvSpPr>
              <a:spLocks noChangeArrowheads="1"/>
            </p:cNvSpPr>
            <p:nvPr/>
          </p:nvSpPr>
          <p:spPr bwMode="auto">
            <a:xfrm>
              <a:off x="793" y="2387"/>
              <a:ext cx="3946" cy="9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 algn="ctr">
                <a:spcBef>
                  <a:spcPct val="20000"/>
                </a:spcBef>
              </a:pPr>
              <a:endParaRPr lang="fr-FR" sz="4000" b="1"/>
            </a:p>
          </p:txBody>
        </p:sp>
        <p:sp>
          <p:nvSpPr>
            <p:cNvPr id="17418" name="Rectangle 8"/>
            <p:cNvSpPr>
              <a:spLocks noChangeArrowheads="1"/>
            </p:cNvSpPr>
            <p:nvPr/>
          </p:nvSpPr>
          <p:spPr bwMode="auto">
            <a:xfrm>
              <a:off x="764" y="2387"/>
              <a:ext cx="3946" cy="9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 algn="ctr">
                <a:spcBef>
                  <a:spcPct val="20000"/>
                </a:spcBef>
              </a:pPr>
              <a:endParaRPr lang="fr-FR" sz="4000" b="1">
                <a:solidFill>
                  <a:srgbClr val="FFFFCC"/>
                </a:solidFill>
              </a:endParaRPr>
            </a:p>
          </p:txBody>
        </p:sp>
      </p:grpSp>
      <p:grpSp>
        <p:nvGrpSpPr>
          <p:cNvPr id="3" name="Group 20"/>
          <p:cNvGrpSpPr>
            <a:grpSpLocks/>
          </p:cNvGrpSpPr>
          <p:nvPr/>
        </p:nvGrpSpPr>
        <p:grpSpPr bwMode="auto">
          <a:xfrm>
            <a:off x="3492500" y="3500438"/>
            <a:ext cx="228600" cy="728662"/>
            <a:chOff x="1100" y="3521"/>
            <a:chExt cx="144" cy="459"/>
          </a:xfrm>
        </p:grpSpPr>
        <p:sp>
          <p:nvSpPr>
            <p:cNvPr id="17415" name="Rectangle 18"/>
            <p:cNvSpPr>
              <a:spLocks noChangeArrowheads="1"/>
            </p:cNvSpPr>
            <p:nvPr/>
          </p:nvSpPr>
          <p:spPr bwMode="auto">
            <a:xfrm>
              <a:off x="1128" y="3521"/>
              <a:ext cx="116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endParaRPr lang="fr-FR" sz="4000" b="1"/>
            </a:p>
          </p:txBody>
        </p:sp>
        <p:sp>
          <p:nvSpPr>
            <p:cNvPr id="17416" name="Rectangle 14"/>
            <p:cNvSpPr>
              <a:spLocks noChangeArrowheads="1"/>
            </p:cNvSpPr>
            <p:nvPr/>
          </p:nvSpPr>
          <p:spPr bwMode="auto">
            <a:xfrm>
              <a:off x="1100" y="3538"/>
              <a:ext cx="116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endParaRPr lang="fr-FR" sz="4000" b="1">
                <a:solidFill>
                  <a:srgbClr val="FFFFCC"/>
                </a:solidFill>
              </a:endParaRPr>
            </a:p>
          </p:txBody>
        </p:sp>
      </p:grpSp>
      <p:sp>
        <p:nvSpPr>
          <p:cNvPr id="3093" name="Text Box 21"/>
          <p:cNvSpPr txBox="1">
            <a:spLocks noChangeArrowheads="1"/>
          </p:cNvSpPr>
          <p:nvPr/>
        </p:nvSpPr>
        <p:spPr bwMode="auto">
          <a:xfrm>
            <a:off x="2387600" y="5589588"/>
            <a:ext cx="41290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3200" b="1">
                <a:solidFill>
                  <a:srgbClr val="FFFFCC"/>
                </a:solidFill>
              </a:rPr>
              <a:t>Essential</a:t>
            </a:r>
            <a:r>
              <a:rPr lang="es-ES" sz="3200" b="1">
                <a:solidFill>
                  <a:srgbClr val="FFFFCC"/>
                </a:solidFill>
              </a:rPr>
              <a:t> in your life</a:t>
            </a:r>
          </a:p>
        </p:txBody>
      </p:sp>
      <p:sp>
        <p:nvSpPr>
          <p:cNvPr id="5131" name="Rectangle 11"/>
          <p:cNvSpPr>
            <a:spLocks noChangeArrowheads="1"/>
          </p:cNvSpPr>
          <p:nvPr/>
        </p:nvSpPr>
        <p:spPr bwMode="auto">
          <a:xfrm>
            <a:off x="2413000" y="6092825"/>
            <a:ext cx="3959225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2400" b="1">
                <a:solidFill>
                  <a:srgbClr val="FFFFCC"/>
                </a:solidFill>
              </a:rPr>
              <a:t>(Primordial en tu vida)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93" grpId="0"/>
      <p:bldP spid="513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8435" name="Picture 8" descr="744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8" name="Text Box 9"/>
          <p:cNvSpPr txBox="1">
            <a:spLocks noChangeArrowheads="1"/>
          </p:cNvSpPr>
          <p:nvPr/>
        </p:nvSpPr>
        <p:spPr bwMode="auto">
          <a:xfrm>
            <a:off x="3059113" y="5589588"/>
            <a:ext cx="42195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200" b="1">
                <a:solidFill>
                  <a:srgbClr val="FFFFCC"/>
                </a:solidFill>
              </a:rPr>
              <a:t>Because, without me</a:t>
            </a: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3132138" y="6092825"/>
            <a:ext cx="4032250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2400" b="1">
                <a:solidFill>
                  <a:srgbClr val="FFFFCC"/>
                </a:solidFill>
              </a:rPr>
              <a:t>(porque, sin mí)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  <p:bldP spid="615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6" descr="desert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4932363" y="1628775"/>
            <a:ext cx="34305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200" b="1">
                <a:solidFill>
                  <a:srgbClr val="FFFFCC"/>
                </a:solidFill>
              </a:rPr>
              <a:t>You couldn’t live</a:t>
            </a:r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4643438" y="2060575"/>
            <a:ext cx="3959225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2400" b="1">
                <a:solidFill>
                  <a:srgbClr val="FFFFCC"/>
                </a:solidFill>
              </a:rPr>
              <a:t>(No podrías vivir)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9" grpId="0"/>
      <p:bldP spid="717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8" descr="Fleur-deser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9" name="Text Box 7"/>
          <p:cNvSpPr txBox="1">
            <a:spLocks noChangeArrowheads="1"/>
          </p:cNvSpPr>
          <p:nvPr/>
        </p:nvSpPr>
        <p:spPr bwMode="auto">
          <a:xfrm>
            <a:off x="1476375" y="5084763"/>
            <a:ext cx="15367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200" b="1">
                <a:solidFill>
                  <a:srgbClr val="FFFFCC"/>
                </a:solidFill>
              </a:rPr>
              <a:t>But .....</a:t>
            </a:r>
          </a:p>
        </p:txBody>
      </p:sp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1403350" y="5589588"/>
            <a:ext cx="15113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2400" b="1">
                <a:solidFill>
                  <a:srgbClr val="FFFFCC"/>
                </a:solidFill>
              </a:rPr>
              <a:t>(mas…)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9" grpId="0"/>
      <p:bldP spid="819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8" descr="333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9" name="Text Box 9"/>
          <p:cNvSpPr txBox="1">
            <a:spLocks noChangeArrowheads="1"/>
          </p:cNvSpPr>
          <p:nvPr/>
        </p:nvSpPr>
        <p:spPr bwMode="auto">
          <a:xfrm>
            <a:off x="755650" y="5373688"/>
            <a:ext cx="37480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200" b="1">
                <a:solidFill>
                  <a:srgbClr val="FFFFCC"/>
                </a:solidFill>
              </a:rPr>
              <a:t>For my misfortune</a:t>
            </a:r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755650" y="5805488"/>
            <a:ext cx="3744913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2400" b="1">
                <a:solidFill>
                  <a:srgbClr val="FFFFCC"/>
                </a:solidFill>
              </a:rPr>
              <a:t>(Para mi infortunio)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5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9" grpId="0"/>
      <p:bldP spid="92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12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52388"/>
            <a:ext cx="9144000" cy="6910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5"/>
          <p:cNvSpPr txBox="1">
            <a:spLocks noChangeArrowheads="1"/>
          </p:cNvSpPr>
          <p:nvPr/>
        </p:nvSpPr>
        <p:spPr bwMode="auto">
          <a:xfrm>
            <a:off x="611188" y="5589588"/>
            <a:ext cx="184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endParaRPr lang="es-ES" b="1">
              <a:solidFill>
                <a:srgbClr val="FFFFCC"/>
              </a:solidFill>
            </a:endParaRPr>
          </a:p>
          <a:p>
            <a:endParaRPr lang="es-ES"/>
          </a:p>
        </p:txBody>
      </p:sp>
      <p:pic>
        <p:nvPicPr>
          <p:cNvPr id="23555" name="Picture 6" descr="1613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1893888" y="5715000"/>
            <a:ext cx="62738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3000" b="1">
                <a:solidFill>
                  <a:srgbClr val="FFFFCC"/>
                </a:solidFill>
              </a:rPr>
              <a:t>You don’t respect what I give you</a:t>
            </a:r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2124075" y="6165850"/>
            <a:ext cx="5976938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2400" b="1">
                <a:solidFill>
                  <a:srgbClr val="FFFFCC"/>
                </a:solidFill>
              </a:rPr>
              <a:t>(Tú no respetas  lo que te doy)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6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7" grpId="0"/>
      <p:bldP spid="1127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4579" name="Text Box 5"/>
          <p:cNvSpPr txBox="1">
            <a:spLocks noChangeArrowheads="1"/>
          </p:cNvSpPr>
          <p:nvPr/>
        </p:nvSpPr>
        <p:spPr bwMode="auto">
          <a:xfrm>
            <a:off x="1547813" y="5516563"/>
            <a:ext cx="184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endParaRPr lang="es-ES" b="1"/>
          </a:p>
          <a:p>
            <a:endParaRPr lang="es-ES"/>
          </a:p>
        </p:txBody>
      </p:sp>
      <p:pic>
        <p:nvPicPr>
          <p:cNvPr id="24580" name="Picture 6" descr="w4t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6" descr="glaci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878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Text Box 5"/>
          <p:cNvSpPr txBox="1">
            <a:spLocks noChangeArrowheads="1"/>
          </p:cNvSpPr>
          <p:nvPr/>
        </p:nvSpPr>
        <p:spPr bwMode="auto">
          <a:xfrm>
            <a:off x="1384300" y="503237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fr-FR"/>
          </a:p>
        </p:txBody>
      </p:sp>
      <p:sp>
        <p:nvSpPr>
          <p:cNvPr id="80902" name="Text Box 6"/>
          <p:cNvSpPr txBox="1">
            <a:spLocks noChangeArrowheads="1"/>
          </p:cNvSpPr>
          <p:nvPr/>
        </p:nvSpPr>
        <p:spPr bwMode="auto">
          <a:xfrm>
            <a:off x="1331913" y="5394325"/>
            <a:ext cx="61325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es-ES" sz="2800" b="1">
                <a:solidFill>
                  <a:srgbClr val="FFFFCC"/>
                </a:solidFill>
              </a:rPr>
              <a:t>If I gave you this beautiful scenery,</a:t>
            </a:r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1331913" y="5876925"/>
            <a:ext cx="5976937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2400" b="1">
                <a:solidFill>
                  <a:srgbClr val="FFFFCC"/>
                </a:solidFill>
              </a:rPr>
              <a:t>(Si te dí éstos maravillosos paisajes,)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0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2" grpId="0"/>
      <p:bldP spid="1434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5"/>
          <p:cNvSpPr txBox="1">
            <a:spLocks noChangeArrowheads="1"/>
          </p:cNvSpPr>
          <p:nvPr/>
        </p:nvSpPr>
        <p:spPr bwMode="auto">
          <a:xfrm>
            <a:off x="1455738" y="48895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fr-FR"/>
          </a:p>
        </p:txBody>
      </p:sp>
      <p:sp>
        <p:nvSpPr>
          <p:cNvPr id="27651" name="Text Box 6"/>
          <p:cNvSpPr txBox="1">
            <a:spLocks noChangeArrowheads="1"/>
          </p:cNvSpPr>
          <p:nvPr/>
        </p:nvSpPr>
        <p:spPr bwMode="auto">
          <a:xfrm>
            <a:off x="1619250" y="5157788"/>
            <a:ext cx="23860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rgbClr val="FFFFCC"/>
                </a:solidFill>
              </a:rPr>
              <a:t>NO ME QUIERES?</a:t>
            </a:r>
          </a:p>
        </p:txBody>
      </p:sp>
      <p:pic>
        <p:nvPicPr>
          <p:cNvPr id="27652" name="Picture 7" descr="123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7" descr="Ca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Text Box 5"/>
          <p:cNvSpPr txBox="1">
            <a:spLocks noChangeArrowheads="1"/>
          </p:cNvSpPr>
          <p:nvPr/>
        </p:nvSpPr>
        <p:spPr bwMode="auto">
          <a:xfrm>
            <a:off x="1743075" y="560863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fr-FR"/>
          </a:p>
        </p:txBody>
      </p:sp>
      <p:sp>
        <p:nvSpPr>
          <p:cNvPr id="81926" name="Text Box 6"/>
          <p:cNvSpPr txBox="1">
            <a:spLocks noChangeArrowheads="1"/>
          </p:cNvSpPr>
          <p:nvPr/>
        </p:nvSpPr>
        <p:spPr bwMode="auto">
          <a:xfrm>
            <a:off x="1331913" y="5589588"/>
            <a:ext cx="524668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es-ES" sz="2800" b="1">
                <a:solidFill>
                  <a:srgbClr val="FFFFCC"/>
                </a:solidFill>
              </a:rPr>
              <a:t>Full of colour and abundance,</a:t>
            </a:r>
            <a:endParaRPr lang="es-ES" sz="2800"/>
          </a:p>
        </p:txBody>
      </p:sp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1331913" y="6092825"/>
            <a:ext cx="51117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2400" b="1">
                <a:solidFill>
                  <a:srgbClr val="FFFFCC"/>
                </a:solidFill>
              </a:rPr>
              <a:t>(Plenos de colores y abundância,)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1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6" grpId="0"/>
      <p:bldP spid="1639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1212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0" y="1412875"/>
            <a:ext cx="2952750" cy="646113"/>
            <a:chOff x="687" y="120"/>
            <a:chExt cx="4453" cy="914"/>
          </a:xfrm>
        </p:grpSpPr>
        <p:sp>
          <p:nvSpPr>
            <p:cNvPr id="29701" name="Rectangle 6"/>
            <p:cNvSpPr>
              <a:spLocks noChangeArrowheads="1"/>
            </p:cNvSpPr>
            <p:nvPr/>
          </p:nvSpPr>
          <p:spPr bwMode="auto">
            <a:xfrm>
              <a:off x="711" y="120"/>
              <a:ext cx="4429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 algn="ctr">
                <a:spcBef>
                  <a:spcPct val="20000"/>
                </a:spcBef>
              </a:pPr>
              <a:endParaRPr lang="fr-FR" sz="4000" b="1"/>
            </a:p>
          </p:txBody>
        </p:sp>
        <p:sp>
          <p:nvSpPr>
            <p:cNvPr id="29702" name="Rectangle 7"/>
            <p:cNvSpPr>
              <a:spLocks noChangeArrowheads="1"/>
            </p:cNvSpPr>
            <p:nvPr/>
          </p:nvSpPr>
          <p:spPr bwMode="auto">
            <a:xfrm>
              <a:off x="687" y="127"/>
              <a:ext cx="4429" cy="9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 algn="ctr">
                <a:spcBef>
                  <a:spcPct val="20000"/>
                </a:spcBef>
              </a:pPr>
              <a:r>
                <a:rPr lang="es-ES" sz="4000" b="1">
                  <a:solidFill>
                    <a:srgbClr val="FFFFCC"/>
                  </a:solidFill>
                </a:rPr>
                <a:t>Why?</a:t>
              </a:r>
            </a:p>
          </p:txBody>
        </p:sp>
      </p:grpSp>
      <p:sp>
        <p:nvSpPr>
          <p:cNvPr id="17415" name="Rectangle 7"/>
          <p:cNvSpPr>
            <a:spLocks noChangeArrowheads="1"/>
          </p:cNvSpPr>
          <p:nvPr/>
        </p:nvSpPr>
        <p:spPr bwMode="auto">
          <a:xfrm>
            <a:off x="755650" y="2060575"/>
            <a:ext cx="1439863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2400" b="1">
                <a:solidFill>
                  <a:srgbClr val="FFFFCC"/>
                </a:solidFill>
              </a:rPr>
              <a:t>(¿por  qué?)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Basur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34925" y="1990725"/>
            <a:ext cx="7069138" cy="1438275"/>
            <a:chOff x="687" y="120"/>
            <a:chExt cx="4453" cy="914"/>
          </a:xfrm>
        </p:grpSpPr>
        <p:sp>
          <p:nvSpPr>
            <p:cNvPr id="30725" name="Rectangle 6"/>
            <p:cNvSpPr>
              <a:spLocks noChangeArrowheads="1"/>
            </p:cNvSpPr>
            <p:nvPr/>
          </p:nvSpPr>
          <p:spPr bwMode="auto">
            <a:xfrm>
              <a:off x="711" y="120"/>
              <a:ext cx="4429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 algn="ctr">
                <a:spcBef>
                  <a:spcPct val="20000"/>
                </a:spcBef>
              </a:pPr>
              <a:endParaRPr lang="fr-FR" sz="4000" b="1"/>
            </a:p>
          </p:txBody>
        </p:sp>
        <p:sp>
          <p:nvSpPr>
            <p:cNvPr id="30726" name="Rectangle 7"/>
            <p:cNvSpPr>
              <a:spLocks noChangeArrowheads="1"/>
            </p:cNvSpPr>
            <p:nvPr/>
          </p:nvSpPr>
          <p:spPr bwMode="auto">
            <a:xfrm>
              <a:off x="687" y="127"/>
              <a:ext cx="4429" cy="9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 algn="ctr">
                <a:spcBef>
                  <a:spcPct val="20000"/>
                </a:spcBef>
              </a:pPr>
              <a:r>
                <a:rPr lang="es-ES" sz="4000" b="1">
                  <a:solidFill>
                    <a:srgbClr val="FFFFCC"/>
                  </a:solidFill>
                </a:rPr>
                <a:t>Do you give me back this ..?</a:t>
              </a:r>
            </a:p>
          </p:txBody>
        </p:sp>
      </p:grpSp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179388" y="2924175"/>
            <a:ext cx="6840537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pt-PT" sz="2400" b="1">
                <a:solidFill>
                  <a:srgbClr val="FFFFCC"/>
                </a:solidFill>
              </a:rPr>
              <a:t>(¿Me devuelves todo ésto…?)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c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C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3796" name="Picture 4" descr="crownfi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6" descr="maree noir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retocCougar%20Cub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6988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250825" y="260350"/>
            <a:ext cx="8607425" cy="935038"/>
            <a:chOff x="204" y="210"/>
            <a:chExt cx="5422" cy="907"/>
          </a:xfrm>
        </p:grpSpPr>
        <p:sp>
          <p:nvSpPr>
            <p:cNvPr id="35845" name="Rectangle 6"/>
            <p:cNvSpPr>
              <a:spLocks noChangeArrowheads="1"/>
            </p:cNvSpPr>
            <p:nvPr/>
          </p:nvSpPr>
          <p:spPr bwMode="auto">
            <a:xfrm>
              <a:off x="228" y="210"/>
              <a:ext cx="5398" cy="9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 algn="ctr">
                <a:spcBef>
                  <a:spcPct val="20000"/>
                </a:spcBef>
              </a:pPr>
              <a:endParaRPr lang="fr-FR" sz="4000" b="1"/>
            </a:p>
          </p:txBody>
        </p:sp>
        <p:sp>
          <p:nvSpPr>
            <p:cNvPr id="35846" name="Rectangle 7"/>
            <p:cNvSpPr>
              <a:spLocks noChangeArrowheads="1"/>
            </p:cNvSpPr>
            <p:nvPr/>
          </p:nvSpPr>
          <p:spPr bwMode="auto">
            <a:xfrm>
              <a:off x="204" y="210"/>
              <a:ext cx="5398" cy="9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 algn="ctr">
                <a:spcBef>
                  <a:spcPct val="20000"/>
                </a:spcBef>
              </a:pPr>
              <a:r>
                <a:rPr lang="es-ES" sz="4000" b="1">
                  <a:solidFill>
                    <a:srgbClr val="FFFFCC"/>
                  </a:solidFill>
                </a:rPr>
                <a:t>Why, when I gave you living creatures</a:t>
              </a:r>
            </a:p>
          </p:txBody>
        </p:sp>
      </p:grp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395288" y="5157788"/>
            <a:ext cx="8280400" cy="98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2400" b="1">
                <a:solidFill>
                  <a:srgbClr val="FFFFCC"/>
                </a:solidFill>
              </a:rPr>
              <a:t>(Por qué, si te dí criaturas plenas de vida)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6" descr="retocAnimals%20Horses_Andes%20Mountains,%20Patagonia,%20Argentin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4" descr="16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8" descr="ours-polaire_D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9" descr="23434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5" descr="retocfotos-de-tigres-00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5"/>
          <p:cNvSpPr txBox="1">
            <a:spLocks noChangeArrowheads="1"/>
          </p:cNvSpPr>
          <p:nvPr/>
        </p:nvSpPr>
        <p:spPr bwMode="auto">
          <a:xfrm>
            <a:off x="2032000" y="46736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fr-FR"/>
          </a:p>
        </p:txBody>
      </p:sp>
      <p:pic>
        <p:nvPicPr>
          <p:cNvPr id="41987" name="Picture 6" descr="elephant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4" descr="lobo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4" descr="PMIOH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15913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6" descr="retocBlacktail%20De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4" descr="Image12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4" descr="DWE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9525"/>
            <a:ext cx="9144000" cy="716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5" descr="retocMale%20Caribou,%20Alask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4" descr="caza-2003-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971550" y="0"/>
            <a:ext cx="6950075" cy="647700"/>
            <a:chOff x="679" y="346"/>
            <a:chExt cx="4378" cy="507"/>
          </a:xfrm>
        </p:grpSpPr>
        <p:sp>
          <p:nvSpPr>
            <p:cNvPr id="49157" name="Rectangle 6"/>
            <p:cNvSpPr>
              <a:spLocks noChangeArrowheads="1"/>
            </p:cNvSpPr>
            <p:nvPr/>
          </p:nvSpPr>
          <p:spPr bwMode="auto">
            <a:xfrm>
              <a:off x="703" y="346"/>
              <a:ext cx="4354" cy="4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 algn="ctr">
                <a:spcBef>
                  <a:spcPct val="20000"/>
                </a:spcBef>
              </a:pPr>
              <a:r>
                <a:rPr lang="es-ES" sz="4000" b="1">
                  <a:solidFill>
                    <a:srgbClr val="FFFFCC"/>
                  </a:solidFill>
                </a:rPr>
                <a:t>Don’t you like them?</a:t>
              </a:r>
            </a:p>
          </p:txBody>
        </p:sp>
        <p:sp>
          <p:nvSpPr>
            <p:cNvPr id="49158" name="Rectangle 7"/>
            <p:cNvSpPr>
              <a:spLocks noChangeArrowheads="1"/>
            </p:cNvSpPr>
            <p:nvPr/>
          </p:nvSpPr>
          <p:spPr bwMode="auto">
            <a:xfrm>
              <a:off x="679" y="354"/>
              <a:ext cx="4354" cy="4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 algn="ctr">
                <a:spcBef>
                  <a:spcPct val="20000"/>
                </a:spcBef>
              </a:pPr>
              <a:endParaRPr lang="fr-FR" sz="4000" b="1">
                <a:solidFill>
                  <a:srgbClr val="FFFFCC"/>
                </a:solidFill>
              </a:endParaRPr>
            </a:p>
          </p:txBody>
        </p:sp>
      </p:grpSp>
      <p:sp>
        <p:nvSpPr>
          <p:cNvPr id="36871" name="Rectangle 7"/>
          <p:cNvSpPr>
            <a:spLocks noChangeArrowheads="1"/>
          </p:cNvSpPr>
          <p:nvPr/>
        </p:nvSpPr>
        <p:spPr bwMode="auto">
          <a:xfrm>
            <a:off x="1187450" y="549275"/>
            <a:ext cx="64087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2400" b="1">
                <a:solidFill>
                  <a:srgbClr val="FFFFCC"/>
                </a:solidFill>
              </a:rPr>
              <a:t>( ¿No te gustan?)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1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4" descr="FOCA HERI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4" descr="foca bebé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3" descr="RGetAttachment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4" descr="cachorro atad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7045" name="Text Box 5"/>
          <p:cNvSpPr txBox="1">
            <a:spLocks noChangeArrowheads="1"/>
          </p:cNvSpPr>
          <p:nvPr/>
        </p:nvSpPr>
        <p:spPr bwMode="auto">
          <a:xfrm>
            <a:off x="1476375" y="0"/>
            <a:ext cx="63373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 b="1">
                <a:solidFill>
                  <a:srgbClr val="FFFFCC"/>
                </a:solidFill>
              </a:rPr>
              <a:t>Don’t you respect them…</a:t>
            </a:r>
          </a:p>
        </p:txBody>
      </p:sp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539750" y="5589588"/>
            <a:ext cx="7559675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2400" b="1">
                <a:solidFill>
                  <a:srgbClr val="996633"/>
                </a:solidFill>
              </a:rPr>
              <a:t>(Tú no los respetas)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5" grpId="0" autoUpdateAnimBg="0"/>
      <p:bldP spid="4096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7" descr="99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6264" name="Text Box 8"/>
          <p:cNvSpPr txBox="1">
            <a:spLocks noChangeArrowheads="1"/>
          </p:cNvSpPr>
          <p:nvPr/>
        </p:nvSpPr>
        <p:spPr bwMode="auto">
          <a:xfrm>
            <a:off x="3203575" y="4076700"/>
            <a:ext cx="4292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rgbClr val="FFFFCC"/>
                </a:solidFill>
              </a:rPr>
              <a:t>Why, if I give you life .....</a:t>
            </a:r>
          </a:p>
        </p:txBody>
      </p:sp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2916238" y="5799138"/>
            <a:ext cx="4751387" cy="105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2400" b="1">
                <a:solidFill>
                  <a:srgbClr val="FFFF99"/>
                </a:solidFill>
              </a:rPr>
              <a:t>(Por  qué, si te doy  vida…)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6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64" grpId="0"/>
      <p:bldP spid="41989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4" descr="Imagen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396413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4" descr="Imagen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4" descr="DASDA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4" descr="mahogany_bi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900113" y="5229225"/>
            <a:ext cx="7689850" cy="792163"/>
            <a:chOff x="716" y="708"/>
            <a:chExt cx="4844" cy="499"/>
          </a:xfrm>
        </p:grpSpPr>
        <p:sp>
          <p:nvSpPr>
            <p:cNvPr id="58373" name="Rectangle 5"/>
            <p:cNvSpPr>
              <a:spLocks noChangeArrowheads="1"/>
            </p:cNvSpPr>
            <p:nvPr/>
          </p:nvSpPr>
          <p:spPr bwMode="auto">
            <a:xfrm>
              <a:off x="748" y="708"/>
              <a:ext cx="4812" cy="4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 algn="ctr">
                <a:spcBef>
                  <a:spcPct val="20000"/>
                </a:spcBef>
              </a:pPr>
              <a:r>
                <a:rPr lang="es-ES" sz="4000" b="1">
                  <a:solidFill>
                    <a:srgbClr val="FFFFCC"/>
                  </a:solidFill>
                </a:rPr>
                <a:t>Do you give me back death ..?</a:t>
              </a:r>
              <a:endParaRPr lang="es-ES" sz="4000" b="1"/>
            </a:p>
          </p:txBody>
        </p:sp>
        <p:sp>
          <p:nvSpPr>
            <p:cNvPr id="58374" name="Rectangle 6"/>
            <p:cNvSpPr>
              <a:spLocks noChangeArrowheads="1"/>
            </p:cNvSpPr>
            <p:nvPr/>
          </p:nvSpPr>
          <p:spPr bwMode="auto">
            <a:xfrm>
              <a:off x="716" y="708"/>
              <a:ext cx="4354" cy="4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 algn="ctr">
                <a:spcBef>
                  <a:spcPct val="20000"/>
                </a:spcBef>
              </a:pPr>
              <a:endParaRPr lang="fr-FR" sz="4000" b="1">
                <a:solidFill>
                  <a:srgbClr val="FFFFCC"/>
                </a:solidFill>
              </a:endParaRPr>
            </a:p>
          </p:txBody>
        </p:sp>
      </p:grpSp>
      <p:sp>
        <p:nvSpPr>
          <p:cNvPr id="46087" name="Rectangle 7"/>
          <p:cNvSpPr>
            <a:spLocks noChangeArrowheads="1"/>
          </p:cNvSpPr>
          <p:nvPr/>
        </p:nvSpPr>
        <p:spPr bwMode="auto">
          <a:xfrm>
            <a:off x="1116013" y="5943600"/>
            <a:ext cx="7343775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2400" b="1">
                <a:solidFill>
                  <a:srgbClr val="FFCC99"/>
                </a:solidFill>
              </a:rPr>
              <a:t>(¿Tú me devuelves muerte…?)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6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6" descr="pelican-mazout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10" descr="ours-polaire-23-02-01-9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81" name="Text Box 9"/>
          <p:cNvSpPr txBox="1">
            <a:spLocks noChangeArrowheads="1"/>
          </p:cNvSpPr>
          <p:nvPr/>
        </p:nvSpPr>
        <p:spPr bwMode="auto">
          <a:xfrm>
            <a:off x="1042988" y="0"/>
            <a:ext cx="7427912" cy="1306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es-ES" sz="2800" b="1">
                <a:solidFill>
                  <a:srgbClr val="FFFFCC"/>
                </a:solidFill>
              </a:rPr>
              <a:t>Is that the legacy that you want to leave to </a:t>
            </a:r>
          </a:p>
          <a:p>
            <a:pPr>
              <a:spcBef>
                <a:spcPct val="20000"/>
              </a:spcBef>
            </a:pPr>
            <a:r>
              <a:rPr lang="es-ES" sz="2800" b="1">
                <a:solidFill>
                  <a:srgbClr val="FFFFCC"/>
                </a:solidFill>
              </a:rPr>
              <a:t>your children?</a:t>
            </a:r>
          </a:p>
          <a:p>
            <a:endParaRPr lang="es-ES"/>
          </a:p>
        </p:txBody>
      </p:sp>
      <p:sp>
        <p:nvSpPr>
          <p:cNvPr id="48133" name="Rectangle 5"/>
          <p:cNvSpPr>
            <a:spLocks noChangeArrowheads="1"/>
          </p:cNvSpPr>
          <p:nvPr/>
        </p:nvSpPr>
        <p:spPr bwMode="auto">
          <a:xfrm>
            <a:off x="179388" y="5589588"/>
            <a:ext cx="8785225" cy="105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2400" b="1">
                <a:solidFill>
                  <a:schemeClr val="bg1"/>
                </a:solidFill>
              </a:rPr>
              <a:t>(Es ésta la herencia que pretendes dejar para para tus hijos?)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8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1" grpId="0"/>
      <p:bldP spid="48133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1" descr="efra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30" name="Text Box 22"/>
          <p:cNvSpPr txBox="1">
            <a:spLocks noChangeArrowheads="1"/>
          </p:cNvSpPr>
          <p:nvPr/>
        </p:nvSpPr>
        <p:spPr bwMode="auto">
          <a:xfrm>
            <a:off x="1692275" y="1412875"/>
            <a:ext cx="51466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2800" b="1">
                <a:solidFill>
                  <a:srgbClr val="FFFFCC"/>
                </a:solidFill>
              </a:rPr>
              <a:t>Do something for me, for you</a:t>
            </a:r>
          </a:p>
          <a:p>
            <a:pPr algn="ctr"/>
            <a:r>
              <a:rPr lang="es-ES" sz="2800" b="1">
                <a:solidFill>
                  <a:srgbClr val="FFFFCC"/>
                </a:solidFill>
              </a:rPr>
              <a:t>And for everybody</a:t>
            </a:r>
          </a:p>
        </p:txBody>
      </p:sp>
      <p:sp>
        <p:nvSpPr>
          <p:cNvPr id="49157" name="Rectangle 5"/>
          <p:cNvSpPr>
            <a:spLocks noChangeArrowheads="1"/>
          </p:cNvSpPr>
          <p:nvPr/>
        </p:nvSpPr>
        <p:spPr bwMode="auto">
          <a:xfrm>
            <a:off x="395288" y="2133600"/>
            <a:ext cx="8208962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2400" b="1">
                <a:solidFill>
                  <a:schemeClr val="bg1"/>
                </a:solidFill>
              </a:rPr>
              <a:t>(Haz algo por mí, por tí y por todos nosotros)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30" grpId="0"/>
      <p:bldP spid="49157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4"/>
          <p:cNvGrpSpPr>
            <a:grpSpLocks/>
          </p:cNvGrpSpPr>
          <p:nvPr/>
        </p:nvGrpSpPr>
        <p:grpSpPr bwMode="auto">
          <a:xfrm>
            <a:off x="1228725" y="3584575"/>
            <a:ext cx="6878638" cy="720725"/>
            <a:chOff x="746" y="2160"/>
            <a:chExt cx="4333" cy="454"/>
          </a:xfrm>
        </p:grpSpPr>
        <p:sp>
          <p:nvSpPr>
            <p:cNvPr id="62473" name="Rectangle 6"/>
            <p:cNvSpPr>
              <a:spLocks noChangeArrowheads="1"/>
            </p:cNvSpPr>
            <p:nvPr/>
          </p:nvSpPr>
          <p:spPr bwMode="auto">
            <a:xfrm>
              <a:off x="770" y="2160"/>
              <a:ext cx="4309" cy="4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 algn="ctr">
                <a:spcBef>
                  <a:spcPct val="20000"/>
                </a:spcBef>
              </a:pPr>
              <a:endParaRPr lang="fr-FR" sz="4400" b="1"/>
            </a:p>
          </p:txBody>
        </p:sp>
        <p:sp>
          <p:nvSpPr>
            <p:cNvPr id="62474" name="Rectangle 11"/>
            <p:cNvSpPr>
              <a:spLocks noChangeArrowheads="1"/>
            </p:cNvSpPr>
            <p:nvPr/>
          </p:nvSpPr>
          <p:spPr bwMode="auto">
            <a:xfrm>
              <a:off x="746" y="2160"/>
              <a:ext cx="4309" cy="4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 algn="ctr">
                <a:spcBef>
                  <a:spcPct val="20000"/>
                </a:spcBef>
              </a:pPr>
              <a:endParaRPr lang="fr-FR" sz="4400" b="1">
                <a:solidFill>
                  <a:srgbClr val="FFFF99"/>
                </a:solidFill>
              </a:endParaRPr>
            </a:p>
          </p:txBody>
        </p:sp>
      </p:grpSp>
      <p:grpSp>
        <p:nvGrpSpPr>
          <p:cNvPr id="3" name="Group 16"/>
          <p:cNvGrpSpPr>
            <a:grpSpLocks/>
          </p:cNvGrpSpPr>
          <p:nvPr/>
        </p:nvGrpSpPr>
        <p:grpSpPr bwMode="auto">
          <a:xfrm>
            <a:off x="2338388" y="4508500"/>
            <a:ext cx="234950" cy="939800"/>
            <a:chOff x="1752" y="2727"/>
            <a:chExt cx="148" cy="592"/>
          </a:xfrm>
        </p:grpSpPr>
        <p:sp>
          <p:nvSpPr>
            <p:cNvPr id="62471" name="Rectangle 8"/>
            <p:cNvSpPr>
              <a:spLocks noChangeArrowheads="1"/>
            </p:cNvSpPr>
            <p:nvPr/>
          </p:nvSpPr>
          <p:spPr bwMode="auto">
            <a:xfrm>
              <a:off x="1784" y="2743"/>
              <a:ext cx="116" cy="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spcBef>
                  <a:spcPct val="20000"/>
                </a:spcBef>
              </a:pPr>
              <a:endParaRPr lang="fr-FR" sz="5400" b="1"/>
            </a:p>
          </p:txBody>
        </p:sp>
        <p:sp>
          <p:nvSpPr>
            <p:cNvPr id="62472" name="Rectangle 12"/>
            <p:cNvSpPr>
              <a:spLocks noChangeArrowheads="1"/>
            </p:cNvSpPr>
            <p:nvPr/>
          </p:nvSpPr>
          <p:spPr bwMode="auto">
            <a:xfrm>
              <a:off x="1752" y="2727"/>
              <a:ext cx="116" cy="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spcBef>
                  <a:spcPct val="20000"/>
                </a:spcBef>
              </a:pPr>
              <a:endParaRPr lang="fr-FR" sz="5400" b="1">
                <a:solidFill>
                  <a:srgbClr val="33CCCC"/>
                </a:solidFill>
              </a:endParaRPr>
            </a:p>
          </p:txBody>
        </p:sp>
      </p:grpSp>
      <p:pic>
        <p:nvPicPr>
          <p:cNvPr id="62468" name="Picture 18" descr="356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3810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51" name="Text Box 19"/>
          <p:cNvSpPr txBox="1">
            <a:spLocks noChangeArrowheads="1"/>
          </p:cNvSpPr>
          <p:nvPr/>
        </p:nvSpPr>
        <p:spPr bwMode="auto">
          <a:xfrm>
            <a:off x="0" y="0"/>
            <a:ext cx="60467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rgbClr val="FFFFCC"/>
                </a:solidFill>
              </a:rPr>
              <a:t>If you don’t do it,  ...... Who will …?</a:t>
            </a:r>
          </a:p>
        </p:txBody>
      </p:sp>
      <p:sp>
        <p:nvSpPr>
          <p:cNvPr id="50187" name="Rectangle 11"/>
          <p:cNvSpPr>
            <a:spLocks noChangeArrowheads="1"/>
          </p:cNvSpPr>
          <p:nvPr/>
        </p:nvSpPr>
        <p:spPr bwMode="auto">
          <a:xfrm>
            <a:off x="-541338" y="333375"/>
            <a:ext cx="6840538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2400" b="1">
                <a:solidFill>
                  <a:schemeClr val="bg1"/>
                </a:solidFill>
              </a:rPr>
              <a:t>(si no  lo haces…¿quién  lo hará…?)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0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51" grpId="0"/>
      <p:bldP spid="50187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4" descr="retocNational%20Geographic_NGM2001_08p98-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15913"/>
            <a:ext cx="9144000" cy="7705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491" name="Text Box 5"/>
          <p:cNvSpPr txBox="1">
            <a:spLocks noChangeArrowheads="1"/>
          </p:cNvSpPr>
          <p:nvPr/>
        </p:nvSpPr>
        <p:spPr bwMode="auto">
          <a:xfrm>
            <a:off x="1311275" y="632936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fr-FR"/>
          </a:p>
        </p:txBody>
      </p:sp>
      <p:sp>
        <p:nvSpPr>
          <p:cNvPr id="97286" name="Text Box 6"/>
          <p:cNvSpPr txBox="1">
            <a:spLocks noChangeArrowheads="1"/>
          </p:cNvSpPr>
          <p:nvPr/>
        </p:nvSpPr>
        <p:spPr bwMode="auto">
          <a:xfrm>
            <a:off x="323850" y="260350"/>
            <a:ext cx="64801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 b="1">
                <a:solidFill>
                  <a:srgbClr val="FFFFCC"/>
                </a:solidFill>
              </a:rPr>
              <a:t>If its not done now ......... When ?</a:t>
            </a:r>
            <a:endParaRPr lang="es-ES" sz="3200"/>
          </a:p>
        </p:txBody>
      </p:sp>
      <p:sp>
        <p:nvSpPr>
          <p:cNvPr id="51206" name="Rectangle 6"/>
          <p:cNvSpPr>
            <a:spLocks noChangeArrowheads="1"/>
          </p:cNvSpPr>
          <p:nvPr/>
        </p:nvSpPr>
        <p:spPr bwMode="auto">
          <a:xfrm>
            <a:off x="179388" y="908050"/>
            <a:ext cx="6697662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2400" b="1">
                <a:solidFill>
                  <a:schemeClr val="bg1"/>
                </a:solidFill>
              </a:rPr>
              <a:t>(Si no lo  hacemos ahora…¿cuando  será?)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7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86" grpId="0"/>
      <p:bldP spid="51206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4" descr="girlwithco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8309" name="Text Box 5"/>
          <p:cNvSpPr txBox="1">
            <a:spLocks noChangeArrowheads="1"/>
          </p:cNvSpPr>
          <p:nvPr/>
        </p:nvSpPr>
        <p:spPr bwMode="auto">
          <a:xfrm>
            <a:off x="468313" y="188913"/>
            <a:ext cx="369093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400" b="1">
                <a:solidFill>
                  <a:srgbClr val="FFFF99"/>
                </a:solidFill>
              </a:rPr>
              <a:t>THANK YOU!</a:t>
            </a:r>
          </a:p>
        </p:txBody>
      </p:sp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611188" y="692150"/>
            <a:ext cx="33845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2400" b="1">
                <a:solidFill>
                  <a:srgbClr val="FFFF99"/>
                </a:solidFill>
              </a:rPr>
              <a:t>(¡Gracias!)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8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9" grpId="0"/>
      <p:bldP spid="52229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4" descr="12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358" name="Text Box 6"/>
          <p:cNvSpPr txBox="1">
            <a:spLocks noChangeArrowheads="1"/>
          </p:cNvSpPr>
          <p:nvPr/>
        </p:nvSpPr>
        <p:spPr bwMode="auto">
          <a:xfrm>
            <a:off x="323850" y="188913"/>
            <a:ext cx="387667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400" b="1">
                <a:solidFill>
                  <a:srgbClr val="FFFF99"/>
                </a:solidFill>
              </a:rPr>
              <a:t>THANK YOU!!</a:t>
            </a:r>
            <a:endParaRPr lang="es-ES" sz="3600" b="1">
              <a:solidFill>
                <a:srgbClr val="FFFF99"/>
              </a:solidFill>
            </a:endParaRPr>
          </a:p>
        </p:txBody>
      </p:sp>
      <p:sp>
        <p:nvSpPr>
          <p:cNvPr id="53253" name="Rectangle 5"/>
          <p:cNvSpPr>
            <a:spLocks noChangeArrowheads="1"/>
          </p:cNvSpPr>
          <p:nvPr/>
        </p:nvSpPr>
        <p:spPr bwMode="auto">
          <a:xfrm>
            <a:off x="179388" y="765175"/>
            <a:ext cx="4105275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2400" b="1">
                <a:solidFill>
                  <a:srgbClr val="FFFF99"/>
                </a:solidFill>
              </a:rPr>
              <a:t>(¡Gracias!)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0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8" grpId="0"/>
      <p:bldP spid="53253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4" descr="PAN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9333" name="Text Box 5"/>
          <p:cNvSpPr txBox="1">
            <a:spLocks noChangeArrowheads="1"/>
          </p:cNvSpPr>
          <p:nvPr/>
        </p:nvSpPr>
        <p:spPr bwMode="auto">
          <a:xfrm>
            <a:off x="250825" y="188913"/>
            <a:ext cx="406241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400" b="1">
                <a:solidFill>
                  <a:srgbClr val="FFFF99"/>
                </a:solidFill>
              </a:rPr>
              <a:t>THANK YOU!!!</a:t>
            </a:r>
          </a:p>
        </p:txBody>
      </p:sp>
      <p:sp>
        <p:nvSpPr>
          <p:cNvPr id="54277" name="Rectangle 5"/>
          <p:cNvSpPr>
            <a:spLocks noChangeArrowheads="1"/>
          </p:cNvSpPr>
          <p:nvPr/>
        </p:nvSpPr>
        <p:spPr bwMode="auto">
          <a:xfrm>
            <a:off x="395288" y="765175"/>
            <a:ext cx="38163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2400" b="1">
                <a:solidFill>
                  <a:srgbClr val="FFFF99"/>
                </a:solidFill>
              </a:rPr>
              <a:t>(¡¡¡Gracias!!!)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9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4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3" grpId="0"/>
      <p:bldP spid="54277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258888" y="2636838"/>
            <a:ext cx="6950075" cy="792162"/>
            <a:chOff x="769" y="1389"/>
            <a:chExt cx="4378" cy="499"/>
          </a:xfrm>
        </p:grpSpPr>
        <p:sp>
          <p:nvSpPr>
            <p:cNvPr id="67592" name="Rectangle 5"/>
            <p:cNvSpPr>
              <a:spLocks noChangeArrowheads="1"/>
            </p:cNvSpPr>
            <p:nvPr/>
          </p:nvSpPr>
          <p:spPr bwMode="auto">
            <a:xfrm>
              <a:off x="793" y="1389"/>
              <a:ext cx="4354" cy="4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 algn="ctr">
                <a:spcBef>
                  <a:spcPct val="20000"/>
                </a:spcBef>
              </a:pPr>
              <a:endParaRPr lang="fr-FR" sz="4000" b="1"/>
            </a:p>
          </p:txBody>
        </p:sp>
        <p:sp>
          <p:nvSpPr>
            <p:cNvPr id="67593" name="Rectangle 6"/>
            <p:cNvSpPr>
              <a:spLocks noChangeArrowheads="1"/>
            </p:cNvSpPr>
            <p:nvPr/>
          </p:nvSpPr>
          <p:spPr bwMode="auto">
            <a:xfrm>
              <a:off x="769" y="1389"/>
              <a:ext cx="4354" cy="4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 algn="ctr">
                <a:spcBef>
                  <a:spcPct val="20000"/>
                </a:spcBef>
              </a:pPr>
              <a:endParaRPr lang="fr-FR" sz="4000" b="1">
                <a:solidFill>
                  <a:srgbClr val="FFFFCC"/>
                </a:solidFill>
              </a:endParaRPr>
            </a:p>
          </p:txBody>
        </p:sp>
      </p:grpSp>
      <p:pic>
        <p:nvPicPr>
          <p:cNvPr id="67587" name="Picture 15" descr="rangiroa_aerial_09_HR-P_BACCH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2268538" y="5445125"/>
            <a:ext cx="4230687" cy="804863"/>
            <a:chOff x="815" y="1979"/>
            <a:chExt cx="4378" cy="507"/>
          </a:xfrm>
        </p:grpSpPr>
        <p:sp>
          <p:nvSpPr>
            <p:cNvPr id="67590" name="Rectangle 8"/>
            <p:cNvSpPr>
              <a:spLocks noChangeArrowheads="1"/>
            </p:cNvSpPr>
            <p:nvPr/>
          </p:nvSpPr>
          <p:spPr bwMode="auto">
            <a:xfrm>
              <a:off x="839" y="1979"/>
              <a:ext cx="4354" cy="4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 algn="ctr">
                <a:spcBef>
                  <a:spcPct val="20000"/>
                </a:spcBef>
              </a:pPr>
              <a:endParaRPr lang="fr-FR" sz="4000" b="1"/>
            </a:p>
          </p:txBody>
        </p:sp>
        <p:sp>
          <p:nvSpPr>
            <p:cNvPr id="67591" name="Rectangle 9"/>
            <p:cNvSpPr>
              <a:spLocks noChangeArrowheads="1"/>
            </p:cNvSpPr>
            <p:nvPr/>
          </p:nvSpPr>
          <p:spPr bwMode="auto">
            <a:xfrm>
              <a:off x="815" y="1987"/>
              <a:ext cx="4354" cy="4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 algn="ctr">
                <a:spcBef>
                  <a:spcPct val="20000"/>
                </a:spcBef>
              </a:pPr>
              <a:r>
                <a:rPr lang="es-ES" sz="4400" b="1">
                  <a:solidFill>
                    <a:srgbClr val="FFFFCC"/>
                  </a:solidFill>
                </a:rPr>
                <a:t>Nature</a:t>
              </a:r>
            </a:p>
          </p:txBody>
        </p:sp>
      </p:grpSp>
      <p:sp>
        <p:nvSpPr>
          <p:cNvPr id="55306" name="Rectangle 10"/>
          <p:cNvSpPr>
            <a:spLocks noChangeArrowheads="1"/>
          </p:cNvSpPr>
          <p:nvPr/>
        </p:nvSpPr>
        <p:spPr bwMode="auto">
          <a:xfrm>
            <a:off x="3203575" y="5943600"/>
            <a:ext cx="2376488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2400" b="1">
                <a:solidFill>
                  <a:srgbClr val="FFFF99"/>
                </a:solidFill>
              </a:rPr>
              <a:t>(La  Naturaleza)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5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6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4" descr="glace-et-banquis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85860"/>
            <a:ext cx="9144000" cy="4997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125413" y="44450"/>
            <a:ext cx="8694737" cy="1989138"/>
            <a:chOff x="815" y="1979"/>
            <a:chExt cx="4378" cy="507"/>
          </a:xfrm>
        </p:grpSpPr>
        <p:sp>
          <p:nvSpPr>
            <p:cNvPr id="68614" name="Rectangle 6"/>
            <p:cNvSpPr>
              <a:spLocks noChangeArrowheads="1"/>
            </p:cNvSpPr>
            <p:nvPr/>
          </p:nvSpPr>
          <p:spPr bwMode="auto">
            <a:xfrm>
              <a:off x="839" y="1979"/>
              <a:ext cx="4354" cy="4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 algn="ctr">
                <a:spcBef>
                  <a:spcPct val="20000"/>
                </a:spcBef>
              </a:pPr>
              <a:endParaRPr lang="fr-FR" sz="4000" b="1"/>
            </a:p>
          </p:txBody>
        </p:sp>
        <p:sp>
          <p:nvSpPr>
            <p:cNvPr id="159751" name="Rectangle 7"/>
            <p:cNvSpPr>
              <a:spLocks noChangeArrowheads="1"/>
            </p:cNvSpPr>
            <p:nvPr/>
          </p:nvSpPr>
          <p:spPr bwMode="auto">
            <a:xfrm>
              <a:off x="815" y="1987"/>
              <a:ext cx="4354" cy="4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marL="342900" indent="-342900" algn="ctr">
                <a:spcBef>
                  <a:spcPct val="20000"/>
                </a:spcBef>
                <a:defRPr/>
              </a:pPr>
              <a:r>
                <a:rPr lang="es-ES" sz="2800" b="1" dirty="0" err="1">
                  <a:solidFill>
                    <a:schemeClr val="accent2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Diffuse</a:t>
              </a:r>
              <a:r>
                <a:rPr lang="es-ES" sz="2800" b="1" dirty="0">
                  <a:solidFill>
                    <a:schemeClr val="accent2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 </a:t>
              </a:r>
              <a:r>
                <a:rPr lang="es-ES" sz="2800" b="1" dirty="0" err="1">
                  <a:solidFill>
                    <a:schemeClr val="accent2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this</a:t>
              </a:r>
              <a:r>
                <a:rPr lang="es-ES" sz="2800" b="1" dirty="0">
                  <a:solidFill>
                    <a:schemeClr val="accent2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 </a:t>
              </a:r>
              <a:r>
                <a:rPr lang="es-ES" sz="2800" b="1" dirty="0" err="1">
                  <a:solidFill>
                    <a:schemeClr val="accent2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to</a:t>
              </a:r>
              <a:r>
                <a:rPr lang="es-ES" sz="2800" b="1" dirty="0">
                  <a:solidFill>
                    <a:schemeClr val="accent2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 </a:t>
              </a:r>
              <a:r>
                <a:rPr lang="es-ES" sz="2800" b="1" dirty="0" err="1">
                  <a:solidFill>
                    <a:schemeClr val="accent2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those</a:t>
              </a:r>
              <a:r>
                <a:rPr lang="es-ES" sz="2800" b="1" dirty="0">
                  <a:solidFill>
                    <a:schemeClr val="accent2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 </a:t>
              </a:r>
              <a:r>
                <a:rPr lang="es-ES" sz="2800" b="1" dirty="0" err="1">
                  <a:solidFill>
                    <a:schemeClr val="accent2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around</a:t>
              </a:r>
              <a:r>
                <a:rPr lang="es-ES" sz="2800" b="1" dirty="0">
                  <a:solidFill>
                    <a:schemeClr val="accent2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 </a:t>
              </a:r>
              <a:r>
                <a:rPr lang="es-ES" sz="2800" b="1" dirty="0" err="1">
                  <a:solidFill>
                    <a:schemeClr val="accent2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you</a:t>
              </a:r>
              <a:r>
                <a:rPr lang="es-ES" sz="2800" b="1" dirty="0">
                  <a:solidFill>
                    <a:schemeClr val="accent2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, and </a:t>
              </a:r>
              <a:r>
                <a:rPr lang="es-ES" sz="2800" b="1" dirty="0" err="1">
                  <a:solidFill>
                    <a:schemeClr val="accent2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if</a:t>
              </a:r>
              <a:r>
                <a:rPr lang="es-ES" sz="2800" b="1" dirty="0">
                  <a:solidFill>
                    <a:schemeClr val="accent2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 </a:t>
              </a:r>
              <a:r>
                <a:rPr lang="es-ES" sz="2800" b="1" dirty="0" err="1">
                  <a:solidFill>
                    <a:schemeClr val="accent2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possible</a:t>
              </a:r>
              <a:r>
                <a:rPr lang="es-ES" sz="2800" b="1" dirty="0">
                  <a:solidFill>
                    <a:schemeClr val="accent2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, </a:t>
              </a:r>
              <a:r>
                <a:rPr lang="es-ES" sz="2800" b="1" dirty="0" err="1">
                  <a:solidFill>
                    <a:schemeClr val="accent2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translate</a:t>
              </a:r>
              <a:r>
                <a:rPr lang="es-ES" sz="2800" b="1" dirty="0">
                  <a:solidFill>
                    <a:schemeClr val="accent2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 </a:t>
              </a:r>
              <a:r>
                <a:rPr lang="es-ES" sz="2800" b="1" dirty="0" err="1">
                  <a:solidFill>
                    <a:schemeClr val="accent2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it</a:t>
              </a:r>
              <a:r>
                <a:rPr lang="es-ES" sz="2800" b="1" dirty="0">
                  <a:solidFill>
                    <a:schemeClr val="accent2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 so </a:t>
              </a:r>
              <a:r>
                <a:rPr lang="es-ES" sz="2800" b="1" dirty="0" err="1">
                  <a:solidFill>
                    <a:schemeClr val="accent2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that</a:t>
              </a:r>
              <a:r>
                <a:rPr lang="es-ES" sz="2800" b="1" dirty="0">
                  <a:solidFill>
                    <a:schemeClr val="accent2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 </a:t>
              </a:r>
              <a:r>
                <a:rPr lang="es-ES" sz="2800" b="1" dirty="0" err="1">
                  <a:solidFill>
                    <a:schemeClr val="accent2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it</a:t>
              </a:r>
              <a:r>
                <a:rPr lang="es-ES" sz="2800" b="1" dirty="0">
                  <a:solidFill>
                    <a:schemeClr val="accent2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 </a:t>
              </a:r>
              <a:r>
                <a:rPr lang="es-ES" sz="2800" b="1" dirty="0" err="1">
                  <a:solidFill>
                    <a:schemeClr val="accent2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goes</a:t>
              </a:r>
              <a:r>
                <a:rPr lang="es-ES" sz="2800" b="1" dirty="0">
                  <a:solidFill>
                    <a:schemeClr val="accent2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 </a:t>
              </a:r>
              <a:r>
                <a:rPr lang="es-ES" sz="2800" b="1" dirty="0" err="1">
                  <a:solidFill>
                    <a:schemeClr val="accent2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farther</a:t>
              </a:r>
              <a:r>
                <a:rPr lang="es-ES" sz="2800" b="1" dirty="0">
                  <a:solidFill>
                    <a:schemeClr val="accent2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.</a:t>
              </a:r>
              <a:r>
                <a:rPr lang="es-ES" sz="3200" b="1" dirty="0">
                  <a:solidFill>
                    <a:schemeClr val="bg1"/>
                  </a:solidFill>
                </a:rPr>
                <a:t> </a:t>
              </a:r>
            </a:p>
            <a:p>
              <a:pPr marL="342900" indent="-342900" algn="r">
                <a:spcBef>
                  <a:spcPct val="20000"/>
                </a:spcBef>
                <a:defRPr/>
              </a:pPr>
              <a:r>
                <a:rPr lang="es-ES" sz="4400" b="1" dirty="0">
                  <a:solidFill>
                    <a:srgbClr val="FFFFCC"/>
                  </a:solidFill>
                </a:rPr>
                <a:t>      </a:t>
              </a:r>
              <a:r>
                <a:rPr lang="es-ES" sz="2000" b="1" dirty="0">
                  <a:solidFill>
                    <a:srgbClr val="FFFFCC"/>
                  </a:solidFill>
                </a:rPr>
                <a:t>moisesdiez@hotmail.com</a:t>
              </a:r>
            </a:p>
          </p:txBody>
        </p:sp>
      </p:grpSp>
      <p:sp>
        <p:nvSpPr>
          <p:cNvPr id="68612" name="Rectangle 8"/>
          <p:cNvSpPr>
            <a:spLocks noChangeArrowheads="1"/>
          </p:cNvSpPr>
          <p:nvPr/>
        </p:nvSpPr>
        <p:spPr bwMode="auto">
          <a:xfrm>
            <a:off x="0" y="6092825"/>
            <a:ext cx="9144000" cy="7651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sp>
        <p:nvSpPr>
          <p:cNvPr id="56329" name="Rectangle 9"/>
          <p:cNvSpPr>
            <a:spLocks noChangeArrowheads="1"/>
          </p:cNvSpPr>
          <p:nvPr/>
        </p:nvSpPr>
        <p:spPr bwMode="auto">
          <a:xfrm>
            <a:off x="323850" y="6165850"/>
            <a:ext cx="8497888" cy="69215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2000" b="1">
                <a:solidFill>
                  <a:schemeClr val="accent2"/>
                </a:solidFill>
              </a:rPr>
              <a:t>Difunde éste mensaje para  tus contactos, y si es posible,</a:t>
            </a:r>
          </a:p>
          <a:p>
            <a:pPr algn="ctr"/>
            <a:r>
              <a:rPr lang="pt-PT" sz="2000" b="1">
                <a:solidFill>
                  <a:schemeClr val="accent2"/>
                </a:solidFill>
              </a:rPr>
              <a:t>Tradúcelo, para que tenga el  mayor alcance posible.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6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9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463</Words>
  <Application>Microsoft Office PowerPoint</Application>
  <PresentationFormat>Presentación en pantalla (4:3)</PresentationFormat>
  <Paragraphs>123</Paragraphs>
  <Slides>55</Slides>
  <Notes>52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5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6</cp:revision>
  <dcterms:created xsi:type="dcterms:W3CDTF">2016-05-10T19:36:57Z</dcterms:created>
  <dcterms:modified xsi:type="dcterms:W3CDTF">2016-05-10T19:43:00Z</dcterms:modified>
</cp:coreProperties>
</file>