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57" r:id="rId4"/>
    <p:sldId id="281" r:id="rId5"/>
    <p:sldId id="264" r:id="rId6"/>
    <p:sldId id="259" r:id="rId7"/>
    <p:sldId id="260" r:id="rId8"/>
    <p:sldId id="261" r:id="rId9"/>
    <p:sldId id="278" r:id="rId10"/>
    <p:sldId id="271" r:id="rId11"/>
    <p:sldId id="263" r:id="rId12"/>
    <p:sldId id="290" r:id="rId13"/>
    <p:sldId id="274" r:id="rId14"/>
    <p:sldId id="288" r:id="rId15"/>
    <p:sldId id="265" r:id="rId16"/>
    <p:sldId id="292" r:id="rId17"/>
    <p:sldId id="268" r:id="rId18"/>
    <p:sldId id="267" r:id="rId19"/>
    <p:sldId id="275" r:id="rId20"/>
    <p:sldId id="287" r:id="rId21"/>
    <p:sldId id="258" r:id="rId22"/>
    <p:sldId id="289" r:id="rId23"/>
    <p:sldId id="286" r:id="rId24"/>
    <p:sldId id="270" r:id="rId25"/>
    <p:sldId id="272" r:id="rId26"/>
    <p:sldId id="273" r:id="rId27"/>
    <p:sldId id="276" r:id="rId28"/>
    <p:sldId id="285" r:id="rId29"/>
    <p:sldId id="284" r:id="rId30"/>
    <p:sldId id="280" r:id="rId31"/>
    <p:sldId id="256" r:id="rId32"/>
    <p:sldId id="293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BdUrKy0DcG1u4TqHKFpBA==" hashData="Z+k78utMXuWwvPsjNrD32slZ5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9933"/>
    <a:srgbClr val="FFFF00"/>
    <a:srgbClr val="9966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702CE-7613-4BB7-AFAA-6295438FB2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841528"/>
      </p:ext>
    </p:extLst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F4E3E-A3B5-45C3-A568-3F5F758C7F3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137700"/>
      </p:ext>
    </p:extLst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B3951-362D-4250-AFFA-63DDAA47693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04898"/>
      </p:ext>
    </p:extLst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26FB51-415F-4E0F-AC07-2D7569D657B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49468"/>
      </p:ext>
    </p:extLst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4508A-7D3E-49C4-867A-1BE511521E4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928375"/>
      </p:ext>
    </p:extLst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2B6F7-AEDE-4DEB-A402-C7879FC8788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683252"/>
      </p:ext>
    </p:extLst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DDB64-53E0-4B87-9057-A3497CDC860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105120"/>
      </p:ext>
    </p:extLst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A2059-759E-4F7F-9608-671D7DE655B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05893"/>
      </p:ext>
    </p:extLst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D35CB-4F64-4487-ABBF-EF6987A42AC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634673"/>
      </p:ext>
    </p:extLst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ADCF07-94D0-4B87-AF61-D9FC0247D4B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508690"/>
      </p:ext>
    </p:extLst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342B1-1E88-4B7E-97B6-8F189F52FD8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107046"/>
      </p:ext>
    </p:extLst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67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33"/>
            </a:gs>
            <a:gs pos="100000">
              <a:srgbClr val="FF99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755DB86E-4248-4C8E-BCBB-A1EFFB22392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bg2358ly3s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10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1981200" y="152400"/>
            <a:ext cx="5467350" cy="5810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 dirty="0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NUNCA CAIGAS ¡¡OTOÑO¡¡</a:t>
            </a:r>
            <a:endParaRPr lang="es-ES" sz="4000" kern="10" dirty="0">
              <a:ln w="19050">
                <a:solidFill>
                  <a:srgbClr val="FF9900"/>
                </a:solidFill>
                <a:round/>
                <a:headEnd/>
                <a:tailEnd/>
              </a:ln>
              <a:solidFill>
                <a:srgbClr val="FFFF99"/>
              </a:solidFill>
              <a:latin typeface="Times New Roman"/>
              <a:cs typeface="Times New Roman"/>
            </a:endParaRPr>
          </a:p>
        </p:txBody>
      </p:sp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7315200" y="6019800"/>
            <a:ext cx="1400175" cy="228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12700">
                  <a:solidFill>
                    <a:srgbClr val="FF9933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Times New Roman"/>
                <a:cs typeface="Times New Roman"/>
              </a:rPr>
              <a:t>FOR YOU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 rot="10800000" flipV="1">
            <a:off x="3419475" y="6491288"/>
            <a:ext cx="2305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955832EC-9141-458B-BD28-F4E4876EAEF5}" type="datetime9">
              <a:rPr lang="ro-RO" sz="1800">
                <a:solidFill>
                  <a:srgbClr val="FF9900"/>
                </a:solidFill>
                <a:latin typeface="Arial" charset="0"/>
              </a:rPr>
              <a:pPr/>
              <a:t>03.11.2020 10:37:20</a:t>
            </a:fld>
            <a:endParaRPr lang="en-US" sz="180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21512" name="WordArt 8"/>
          <p:cNvSpPr>
            <a:spLocks noChangeArrowheads="1" noChangeShapeType="1" noTextEdit="1"/>
          </p:cNvSpPr>
          <p:nvPr/>
        </p:nvSpPr>
        <p:spPr bwMode="auto">
          <a:xfrm>
            <a:off x="205636" y="5410200"/>
            <a:ext cx="3476625" cy="1200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800" kern="10" dirty="0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Tudor </a:t>
            </a:r>
            <a:r>
              <a:rPr lang="pt-BR" sz="2800" kern="10" dirty="0" err="1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Gheorghe</a:t>
            </a:r>
            <a:endParaRPr lang="pt-BR" sz="2800" kern="10" dirty="0" smtClean="0">
              <a:ln w="19050">
                <a:solidFill>
                  <a:srgbClr val="FF9900"/>
                </a:solidFill>
                <a:round/>
                <a:headEnd/>
                <a:tailEnd/>
              </a:ln>
              <a:solidFill>
                <a:srgbClr val="FFFF99"/>
              </a:solidFill>
              <a:latin typeface="Times New Roman"/>
              <a:cs typeface="Times New Roman"/>
            </a:endParaRPr>
          </a:p>
          <a:p>
            <a:pPr algn="ctr"/>
            <a:r>
              <a:rPr lang="pt-BR" sz="2800" kern="10" dirty="0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Nunca </a:t>
            </a:r>
            <a:r>
              <a:rPr lang="pt-BR" sz="2800" kern="10" dirty="0" err="1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caigas</a:t>
            </a:r>
            <a:endParaRPr lang="pt-BR" sz="2800" kern="10" dirty="0" smtClean="0">
              <a:ln w="19050">
                <a:solidFill>
                  <a:srgbClr val="FF9900"/>
                </a:solidFill>
                <a:round/>
                <a:headEnd/>
                <a:tailEnd/>
              </a:ln>
              <a:solidFill>
                <a:srgbClr val="FFFF99"/>
              </a:solidFill>
              <a:latin typeface="Times New Roman"/>
              <a:cs typeface="Times New Roman"/>
            </a:endParaRPr>
          </a:p>
          <a:p>
            <a:pPr algn="ctr"/>
            <a:r>
              <a:rPr lang="pt-BR" sz="2800" kern="10" dirty="0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letras: Tudor </a:t>
            </a:r>
            <a:r>
              <a:rPr lang="pt-BR" sz="2800" kern="10" dirty="0" err="1" smtClean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Arghez</a:t>
            </a:r>
            <a:endParaRPr lang="es-ES" sz="2800" kern="10" dirty="0">
              <a:ln w="19050">
                <a:solidFill>
                  <a:srgbClr val="FF9900"/>
                </a:solidFill>
                <a:round/>
                <a:headEnd/>
                <a:tailEnd/>
              </a:ln>
              <a:solidFill>
                <a:srgbClr val="FFFF99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6000">
    <p:strips dir="rd"/>
    <p:sndAc>
      <p:stSnd loop="1">
        <p:snd r:embed="rId2" name="Tudor Gheorghe-Niciodata toamna(T.Arghezi-versuri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235908027k9Eam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2297217567Iz9wk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trip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246604483Yr4iD1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autumn_latvia_russia_Funzu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26193345qvyebH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225579839yfuamx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54594323iBktk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240806059FEY1MB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1226727745s2GXRS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86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247650"/>
            <a:ext cx="8191500" cy="636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227942777WHLdI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4" name="Picture 8" descr="1227700173UVC5j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53465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1262226183JFBLtC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241273690HaUnB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227834961dLGDPk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394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233058684WwWWEH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1525"/>
            <a:ext cx="9144000" cy="53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8" name="Group 6"/>
          <p:cNvGrpSpPr>
            <a:grpSpLocks/>
          </p:cNvGrpSpPr>
          <p:nvPr/>
        </p:nvGrpSpPr>
        <p:grpSpPr bwMode="auto">
          <a:xfrm>
            <a:off x="0" y="206375"/>
            <a:ext cx="9144000" cy="6445250"/>
            <a:chOff x="0" y="130"/>
            <a:chExt cx="5760" cy="4060"/>
          </a:xfrm>
        </p:grpSpPr>
        <p:pic>
          <p:nvPicPr>
            <p:cNvPr id="33796" name="Picture 4" descr="autumn_latvia_russia_Funzu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0"/>
              <a:ext cx="5760" cy="40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797" name="Rectangle 5"/>
            <p:cNvSpPr>
              <a:spLocks noChangeArrowheads="1"/>
            </p:cNvSpPr>
            <p:nvPr/>
          </p:nvSpPr>
          <p:spPr bwMode="auto">
            <a:xfrm>
              <a:off x="5136" y="4032"/>
              <a:ext cx="624" cy="9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s-ES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1221310632S5xJl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7" name="Picture 7" descr="1223010790M28pT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16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Canon_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278353579SifV7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39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226929791Pc4KW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1226156292APetC6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234096406MI9FT4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75972 OSOB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221737340hsJzGz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63" y="0"/>
            <a:ext cx="47894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258675101nxXenm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7013"/>
            <a:ext cx="8534400" cy="640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bg2358ly3s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6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5562600" y="152400"/>
            <a:ext cx="2981325" cy="5810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kern="1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Times New Roman"/>
                <a:cs typeface="Times New Roman"/>
              </a:rPr>
              <a:t>T H E   E N D</a:t>
            </a:r>
            <a:endParaRPr lang="es-ES" sz="4000" kern="10">
              <a:ln w="19050">
                <a:solidFill>
                  <a:srgbClr val="FF9900"/>
                </a:solidFill>
                <a:round/>
                <a:headEnd/>
                <a:tailEnd/>
              </a:ln>
              <a:solidFill>
                <a:srgbClr val="FFFF99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omne .. 01 11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.. 01 11 2010</Template>
  <TotalTime>11</TotalTime>
  <Words>38</Words>
  <Application>Microsoft Office PowerPoint</Application>
  <PresentationFormat>Presentación en pantalla (4:3)</PresentationFormat>
  <Paragraphs>9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Times New Roman</vt:lpstr>
      <vt:lpstr>Automne .. 01 11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Autumn</dc:subject>
  <dc:creator>Jose Luis</dc:creator>
  <cp:lastModifiedBy>Jose Luis</cp:lastModifiedBy>
  <cp:revision>6</cp:revision>
  <dcterms:created xsi:type="dcterms:W3CDTF">2020-11-03T09:35:29Z</dcterms:created>
  <dcterms:modified xsi:type="dcterms:W3CDTF">2020-11-03T09:46:42Z</dcterms:modified>
</cp:coreProperties>
</file>