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05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96.xml" ContentType="application/vnd.openxmlformats-officedocument.presentationml.notes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63.xml" ContentType="application/vnd.openxmlformats-officedocument.presentationml.notesSlide+xml"/>
  <Override PartName="/ppt/tableStyles.xml" ContentType="application/vnd.openxmlformats-officedocument.presentationml.tableStyles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30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97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102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93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s/slide89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98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103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83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90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99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104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95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100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91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notesSlides/notesSlide89.xml" ContentType="application/vnd.openxmlformats-officedocument.presentationml.notes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notesSlides/notesSlide78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67.xml" ContentType="application/vnd.openxmlformats-officedocument.presentationml.notesSlid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10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notesSlides/notesSlide81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notesSlides/notesSlide23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10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KnpPtWT3ypOYr9cbFrCGjw==" hashData="lUbc1F7MUmzvG+nxkgyuQe3YZ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110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notesMaster" Target="notesMasters/notesMaster1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05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161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264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366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469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571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673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776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878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1981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083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185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288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390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493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595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697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800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902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005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107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209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312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414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517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61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721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824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926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029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131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233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336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438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541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643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745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848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950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053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155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257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360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462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565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667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769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872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974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077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17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281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384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486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589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691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793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896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998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101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203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305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08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510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613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715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817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920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022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125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227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329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432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534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637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73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841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944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046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149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251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353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456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558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661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763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865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968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070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173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275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377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480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582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685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787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889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992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094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197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29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401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4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606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709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34402-B361-45C1-BAFC-95130EC9FB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4372B-18E2-4AD6-AD65-005B19BED3D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0E7E73-B685-4308-BC58-66EA94510C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07D517-117E-4D3F-A18B-87086337B1F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F85842-89C5-443E-B4E4-856D8D9B9A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E8C554-74CE-457F-B188-4462EE3B90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1EAA8-2A71-4A16-8982-F0F156A7C7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A6331-F3B1-43A4-B46A-5D2FA2DE7C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3C660-0DE0-463B-98A6-5D590261B5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D0FAD7-032D-467C-AD77-58B01B3EE97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36118-517C-417C-A3DE-47611237608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F1DB77-5EFB-4774-9534-DC9C8EAB740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32013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32013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fld id="{60B13638-83ED-42B3-AEA3-C4681FBCA0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fld id="{CCC2CF30-B5DE-47E5-AE10-598A5303B751}" type="slidenum">
              <a:rPr lang="es-ES_tradnl">
                <a:solidFill>
                  <a:srgbClr val="000000"/>
                </a:solidFill>
                <a:latin typeface="Arial" charset="0"/>
                <a:ea typeface="+mn-ea"/>
              </a:rPr>
              <a:pPr defTabSz="914400">
                <a:buClrTx/>
                <a:buSzTx/>
                <a:buFontTx/>
                <a:buNone/>
              </a:pPr>
              <a:t>‹Nº›</a:t>
            </a:fld>
            <a:endParaRPr lang="es-ES_tradnl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1258888" y="2420938"/>
            <a:ext cx="6626225" cy="2882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FR" sz="6000" b="1" dirty="0">
                <a:solidFill>
                  <a:srgbClr val="B847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NUESTRO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FR" sz="6000" b="1" dirty="0">
                <a:solidFill>
                  <a:srgbClr val="B847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PARAÍSO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5759450"/>
            <a:ext cx="561975" cy="72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5000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"/>
                                  </p:iterate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50"/>
                            </p:stCondLst>
                            <p:childTnLst>
                              <p:par>
                                <p:cTn id="1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repl"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>
    <p:sndAc>
      <p:stSnd loop="1">
        <p:snd r:embed="rId3" name="La%20Paix%20Sur%20Terre%20-%20Nicole%20-%20Eurovision%201982.wav"/>
      </p:stSnd>
    </p:sndAc>
  </p:transition>
  <p:timing>
    <p:tnLst>
      <p:par>
        <p:cTn id="1" dur="indefinite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0"/>
            <a:ext cx="71294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1963" y="0"/>
            <a:ext cx="56800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3250" y="0"/>
            <a:ext cx="97472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2413" y="0"/>
            <a:ext cx="60975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050"/>
            <a:ext cx="9144000" cy="6819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36750" y="0"/>
            <a:ext cx="52689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8063" y="0"/>
            <a:ext cx="45862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1700" y="0"/>
            <a:ext cx="48006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7163"/>
            <a:ext cx="9144000" cy="6543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1788" y="0"/>
            <a:ext cx="9925051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6950" y="0"/>
            <a:ext cx="46085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9338" y="0"/>
            <a:ext cx="70437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3250" y="0"/>
            <a:ext cx="10350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0"/>
            <a:ext cx="67040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0638" y="0"/>
            <a:ext cx="65611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0725" y="0"/>
            <a:ext cx="51609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3938" y="0"/>
            <a:ext cx="45545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5363" y="0"/>
            <a:ext cx="46116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4550" y="0"/>
            <a:ext cx="74549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4213" y="0"/>
            <a:ext cx="52339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1700" y="0"/>
            <a:ext cx="48006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313" y="0"/>
            <a:ext cx="10080626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3"/>
            <a:ext cx="9144000" cy="6772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475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0"/>
            <a:ext cx="101044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7588" y="0"/>
            <a:ext cx="45672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2949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0763" y="0"/>
            <a:ext cx="45624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4175" y="0"/>
            <a:ext cx="58340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5525" y="0"/>
            <a:ext cx="45513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2350" y="0"/>
            <a:ext cx="45593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6088" y="0"/>
            <a:ext cx="10036176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00113" y="0"/>
            <a:ext cx="10366376" cy="6864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313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3250" y="0"/>
            <a:ext cx="97472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46125" y="0"/>
            <a:ext cx="98901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504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" y="0"/>
            <a:ext cx="91233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050"/>
            <a:ext cx="9144000" cy="5105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34988" y="0"/>
            <a:ext cx="10172701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6516688" y="5373688"/>
            <a:ext cx="2124075" cy="1285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FR" sz="6000" b="1" dirty="0">
                <a:solidFill>
                  <a:srgbClr val="FFD3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FIN</a:t>
            </a:r>
          </a:p>
        </p:txBody>
      </p:sp>
    </p:spTree>
  </p:cSld>
  <p:clrMapOvr>
    <a:masterClrMapping/>
  </p:clrMapOvr>
  <p:transition spd="med" advClick="0" advTm="4000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800" decel="1000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800" decel="100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800" decel="100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800" decel="100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UESTRO_PARAISO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  <a:ea typeface="Microsoft YaHei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NUESTRO_PARAISO</Template>
  <TotalTime>4</TotalTime>
  <Words>63</Words>
  <Application>Microsoft Office PowerPoint</Application>
  <PresentationFormat>Presentación en pantalla (4:3)</PresentationFormat>
  <Paragraphs>31</Paragraphs>
  <Slides>106</Slides>
  <Notes>105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106</vt:i4>
      </vt:variant>
    </vt:vector>
  </HeadingPairs>
  <TitlesOfParts>
    <vt:vector size="113" baseType="lpstr">
      <vt:lpstr>Calibri</vt:lpstr>
      <vt:lpstr>Microsoft YaHei</vt:lpstr>
      <vt:lpstr>Times New Roman</vt:lpstr>
      <vt:lpstr>Arial</vt:lpstr>
      <vt:lpstr>Comic Sans MS</vt:lpstr>
      <vt:lpstr>NUESTRO_PARAISO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  <vt:lpstr>Diapositiva 102</vt:lpstr>
      <vt:lpstr>Diapositiva 103</vt:lpstr>
      <vt:lpstr>Diapositiva 104</vt:lpstr>
      <vt:lpstr>Diapositiva 105</vt:lpstr>
      <vt:lpstr>Diapositiva 106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cp:lastPrinted>1601-01-01T00:00:00Z</cp:lastPrinted>
  <dcterms:created xsi:type="dcterms:W3CDTF">2015-01-04T20:08:45Z</dcterms:created>
  <dcterms:modified xsi:type="dcterms:W3CDTF">2015-01-04T20:13:30Z</dcterms:modified>
</cp:coreProperties>
</file>