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61" r:id="rId3"/>
    <p:sldId id="268" r:id="rId4"/>
    <p:sldId id="272" r:id="rId5"/>
    <p:sldId id="274" r:id="rId6"/>
    <p:sldId id="275" r:id="rId7"/>
    <p:sldId id="279" r:id="rId8"/>
    <p:sldId id="280" r:id="rId9"/>
    <p:sldId id="282" r:id="rId10"/>
    <p:sldId id="285" r:id="rId11"/>
    <p:sldId id="287" r:id="rId12"/>
    <p:sldId id="288" r:id="rId13"/>
    <p:sldId id="289" r:id="rId14"/>
    <p:sldId id="295" r:id="rId15"/>
    <p:sldId id="297" r:id="rId16"/>
    <p:sldId id="298" r:id="rId17"/>
    <p:sldId id="301" r:id="rId18"/>
    <p:sldId id="302" r:id="rId19"/>
    <p:sldId id="303" r:id="rId20"/>
    <p:sldId id="305" r:id="rId21"/>
    <p:sldId id="306" r:id="rId22"/>
    <p:sldId id="307" r:id="rId23"/>
    <p:sldId id="308" r:id="rId24"/>
    <p:sldId id="312" r:id="rId25"/>
    <p:sldId id="313" r:id="rId26"/>
    <p:sldId id="316" r:id="rId27"/>
    <p:sldId id="319" r:id="rId28"/>
    <p:sldId id="320" r:id="rId29"/>
    <p:sldId id="321" r:id="rId30"/>
    <p:sldId id="329" r:id="rId31"/>
    <p:sldId id="331" r:id="rId32"/>
    <p:sldId id="333" r:id="rId33"/>
    <p:sldId id="337" r:id="rId34"/>
    <p:sldId id="338" r:id="rId35"/>
    <p:sldId id="339" r:id="rId36"/>
    <p:sldId id="340" r:id="rId37"/>
    <p:sldId id="341" r:id="rId38"/>
    <p:sldId id="342" r:id="rId39"/>
    <p:sldId id="343" r:id="rId40"/>
    <p:sldId id="344" r:id="rId41"/>
    <p:sldId id="345" r:id="rId42"/>
    <p:sldId id="346" r:id="rId43"/>
    <p:sldId id="352" r:id="rId44"/>
    <p:sldId id="354" r:id="rId45"/>
    <p:sldId id="356" r:id="rId46"/>
    <p:sldId id="357" r:id="rId47"/>
    <p:sldId id="358" r:id="rId48"/>
    <p:sldId id="360" r:id="rId49"/>
    <p:sldId id="315" r:id="rId50"/>
    <p:sldId id="328" r:id="rId51"/>
    <p:sldId id="361" r:id="rId52"/>
  </p:sldIdLst>
  <p:sldSz cx="9144000" cy="6858000" type="screen4x3"/>
  <p:notesSz cx="6858000" cy="9144000"/>
  <p:photoAlbum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dsUhe4timNDwkGByC4tUFg==" hashData="WKygjMQxDfPVTRKeJZ+OJxe47Hs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>
        <p:scale>
          <a:sx n="51" d="100"/>
          <a:sy n="51" d="100"/>
        </p:scale>
        <p:origin x="-1536" y="-58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theme" Target="theme/theme1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presProps" Target="presProps.xml"/><Relationship Id="rId5" Type="http://schemas.openxmlformats.org/officeDocument/2006/relationships/slide" Target="slides/slide3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tableStyles" Target="tableStyle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6DB291-1377-4323-A2B0-EB55F00E4554}" type="datetimeFigureOut">
              <a:rPr lang="en-US"/>
              <a:pPr>
                <a:defRPr/>
              </a:pPr>
              <a:t>4/11/2022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1857E1-6DF5-4C97-9B74-9A7D204B7261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80569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71EF21-DAE1-4C8F-9311-E506D0BBA375}" type="datetimeFigureOut">
              <a:rPr lang="en-US"/>
              <a:pPr>
                <a:defRPr/>
              </a:pPr>
              <a:t>4/11/2022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C3DC35-00AE-4F53-BA5D-7A6C7CFE7E46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5053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56298B-EA50-4C20-A1D3-3B322F59F100}" type="datetimeFigureOut">
              <a:rPr lang="en-US"/>
              <a:pPr>
                <a:defRPr/>
              </a:pPr>
              <a:t>4/11/2022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AC0824-7F18-4C95-AABB-5C5B19E236A3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16837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D7A9B7-3F29-4F65-A43C-71CD562EC414}" type="datetimeFigureOut">
              <a:rPr lang="en-US"/>
              <a:pPr>
                <a:defRPr/>
              </a:pPr>
              <a:t>4/11/2022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104B98-5346-4517-8737-D79F92460893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29847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A07437-C5E1-464F-A070-1713CEAC07DE}" type="datetimeFigureOut">
              <a:rPr lang="en-US"/>
              <a:pPr>
                <a:defRPr/>
              </a:pPr>
              <a:t>4/11/2022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F5B7D5-E0D9-4A3B-812E-52D0E9DE0C8D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83249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D4B229-69B1-483C-9772-E3D5BAE62BB7}" type="datetimeFigureOut">
              <a:rPr lang="en-US"/>
              <a:pPr>
                <a:defRPr/>
              </a:pPr>
              <a:t>4/11/2022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120247-3A12-43CC-8938-C3F603B520ED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62552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2B90FC-29FD-4B4E-852F-D6E780644E2B}" type="datetimeFigureOut">
              <a:rPr lang="en-US"/>
              <a:pPr>
                <a:defRPr/>
              </a:pPr>
              <a:t>4/11/2022</a:t>
            </a:fld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95D39F-E2B6-4443-B3AA-17A1272A4E5A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11173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5BA232-F4C6-4EDD-A2E9-DF953C0EB7F2}" type="datetimeFigureOut">
              <a:rPr lang="en-US"/>
              <a:pPr>
                <a:defRPr/>
              </a:pPr>
              <a:t>4/11/2022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DDBB08-DC12-4687-87E0-F80245C0142E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44057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F85B4A-D0E2-49A0-8BC1-438CB2DF760A}" type="datetimeFigureOut">
              <a:rPr lang="en-US"/>
              <a:pPr>
                <a:defRPr/>
              </a:pPr>
              <a:t>4/11/2022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CDE2EF-6E42-4AB2-B4AE-2751330F16C7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78386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488EB2-CB1D-4BD8-AFD5-7EE4EC195944}" type="datetimeFigureOut">
              <a:rPr lang="en-US"/>
              <a:pPr>
                <a:defRPr/>
              </a:pPr>
              <a:t>4/11/2022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1F2C72-FD01-4801-BF6D-C606F53E17FA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70423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0A8960-9CD5-44A6-8EFB-55A8A1765A07}" type="datetimeFigureOut">
              <a:rPr lang="en-US"/>
              <a:pPr>
                <a:defRPr/>
              </a:pPr>
              <a:t>4/11/2022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BF3220-7B7D-4FCA-98E6-FC1D6F95C10B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442449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211065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fr-FR" smtClean="0"/>
              <a:t>Haga clic para modificar el estilo de título del patrón</a:t>
            </a:r>
            <a:endParaRPr lang="en-US" altLang="fr-FR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fr-FR" smtClean="0"/>
              <a:t>Haga clic para modificar el estilo de texto del patrón</a:t>
            </a:r>
          </a:p>
          <a:p>
            <a:pPr lvl="1"/>
            <a:r>
              <a:rPr lang="es-ES" altLang="fr-FR" smtClean="0"/>
              <a:t>Segundo nivel</a:t>
            </a:r>
          </a:p>
          <a:p>
            <a:pPr lvl="2"/>
            <a:r>
              <a:rPr lang="es-ES" altLang="fr-FR" smtClean="0"/>
              <a:t>Tercer nivel</a:t>
            </a:r>
          </a:p>
          <a:p>
            <a:pPr lvl="3"/>
            <a:r>
              <a:rPr lang="es-ES" altLang="fr-FR" smtClean="0"/>
              <a:t>Cuarto nivel</a:t>
            </a:r>
          </a:p>
          <a:p>
            <a:pPr lvl="4"/>
            <a:r>
              <a:rPr lang="es-ES" altLang="fr-FR" smtClean="0"/>
              <a:t>Quinto nivel</a:t>
            </a:r>
            <a:endParaRPr lang="en-US" altLang="fr-FR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1DC6967-B218-4DD4-8EDF-AA1A6DE495E0}" type="datetimeFigureOut">
              <a:rPr lang="en-US"/>
              <a:pPr>
                <a:defRPr/>
              </a:pPr>
              <a:t>4/11/2022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88935342-3661-47A3-B865-10899EC2C49E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4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51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56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3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52.png"/><Relationship Id="rId10" Type="http://schemas.openxmlformats.org/officeDocument/2006/relationships/image" Target="../media/image55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5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1" descr="536934_436641389778925_956245089_n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1043608" y="404664"/>
            <a:ext cx="7654660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4800" dirty="0" smtClean="0">
                <a:solidFill>
                  <a:srgbClr val="FF0000"/>
                </a:solidFill>
              </a:rPr>
              <a:t>Nuestro paraíso en la tierra</a:t>
            </a:r>
            <a:endParaRPr lang="es-ES" sz="48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1" descr="556847_428675250575539_1445020041_n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9050"/>
            <a:ext cx="9144000" cy="6819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1" descr="563677_431689620274102_1303707477_n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1313"/>
            <a:ext cx="9144000" cy="6175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1" descr="602825_433059420137122_737004361_n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8063" y="0"/>
            <a:ext cx="4586287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1" descr="625546_430245820418482_509880663_n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0" y="0"/>
            <a:ext cx="457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1" descr="1377972_424623660980698_1550476370_n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71700" y="0"/>
            <a:ext cx="48006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1" descr="1377974_435470656562665_1505147886_n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7163"/>
            <a:ext cx="9144000" cy="6543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1" descr="1378265_423765431066521_938955958_n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09600"/>
            <a:ext cx="9144000" cy="5638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1" descr="1378449_424996294276768_103737243_n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7150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1" descr="1378722_435882733188124_934227643_n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0250" y="0"/>
            <a:ext cx="51435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1" descr="1379342_430235933752804_85507767_n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4838" y="0"/>
            <a:ext cx="7932737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1" descr="1379440_423767654399632_1882334737_n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6950" y="0"/>
            <a:ext cx="460851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1" descr="1379946_427772710665793_286125758_n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62013"/>
            <a:ext cx="9144000" cy="5133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1" descr="1380118_425614830881581_2094288843_n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0"/>
            <a:ext cx="6858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1" descr="1380203_434385323337865_409333169_n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5763"/>
            <a:ext cx="9144000" cy="608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1" descr="1380514_432195413556856_929819011_n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5363" y="0"/>
            <a:ext cx="4611687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1" descr="1380566_426821810760883_195142072_n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1" descr="1380572_434985129944551_2142718661_n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0"/>
            <a:ext cx="85725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1" descr="1380662_431087060334358_312845789_n.pn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07950"/>
            <a:ext cx="9144000" cy="664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1" descr="1380686_423843117725419_396623709_n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4550" y="0"/>
            <a:ext cx="74549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1" descr="1380714_431689973607400_1679265179_n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1" descr="1380819_425131347596596_882824237_n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0250" y="0"/>
            <a:ext cx="51435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1" descr="1381432_423847704391627_1860279499_n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0250" y="0"/>
            <a:ext cx="51435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1" descr="1381703_429745400468524_1571684463_n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0250" y="0"/>
            <a:ext cx="51435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1" descr="1381896_433343680108696_574620193_n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0250" y="0"/>
            <a:ext cx="51435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1" descr="1382043_423841901058874_598797716_n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0"/>
            <a:ext cx="868521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1" descr="1382124_434384490004615_1071004736_n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0250" y="0"/>
            <a:ext cx="51435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1" descr="1391528_435908343185563_342212447_n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19088"/>
            <a:ext cx="9144000" cy="6219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1" descr="1391953_437590366350694_1038305475_n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95313"/>
            <a:ext cx="9144000" cy="5665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1" descr="1392068_433378693438528_260397918_n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14325"/>
            <a:ext cx="9144000" cy="6227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1" descr="1393298_437450026364728_2014719791_n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475" y="0"/>
            <a:ext cx="89090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1" descr="1394217_431080353668362_2037314697_n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1" descr="1394231_435906913185706_1643221127_n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2588"/>
            <a:ext cx="9144000" cy="6091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1" descr="1394240_434253390017725_961769400_n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90763" y="0"/>
            <a:ext cx="45624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1" descr="1394465_433281356781595_134776978_n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0"/>
            <a:ext cx="85725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1" descr="1395171_437589323017465_1202154710_n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4175" y="0"/>
            <a:ext cx="583406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1" descr="1395192_436279513148446_1163908129_n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1" descr="1395216_429031543873243_1040517613_n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0250" y="0"/>
            <a:ext cx="51435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1" descr="1395252_434384120004652_1714635995_n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0250" y="0"/>
            <a:ext cx="51435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1" descr="1395296_429738257135905_717590615_n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0050"/>
            <a:ext cx="9144000" cy="6057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1" descr="1395316_432199576889773_866811384_n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95525" y="0"/>
            <a:ext cx="455136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1" descr="1403491_431512096958521_391124295_o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95263"/>
            <a:ext cx="9144000" cy="6465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1" descr="1421022_709009155795639_1801084328_o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90525"/>
            <a:ext cx="9144000" cy="6075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1" descr="1453489_439128839530180_503040850_n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09588"/>
            <a:ext cx="9144000" cy="5837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1" descr="1454905_439128289530235_1757327791_n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79400"/>
            <a:ext cx="9144000" cy="6297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1" descr="1455012_649431351744884_546048444_n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25" y="0"/>
            <a:ext cx="912336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1" descr="a98215_secluded_6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713" y="0"/>
            <a:ext cx="89185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1" descr="1381860_426745764101821_583017023_n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06375"/>
            <a:ext cx="9144000" cy="6164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1" descr="1391945_433290166780714_1021492407_n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525" y="0"/>
            <a:ext cx="9144000" cy="510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03" name="ZoneTexte 1"/>
          <p:cNvSpPr txBox="1">
            <a:spLocks noChangeArrowheads="1"/>
          </p:cNvSpPr>
          <p:nvPr/>
        </p:nvSpPr>
        <p:spPr bwMode="auto">
          <a:xfrm>
            <a:off x="2414958" y="4534869"/>
            <a:ext cx="4474302" cy="23083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endParaRPr lang="fr-FR" altLang="fr-FR" sz="4800" dirty="0" smtClean="0">
              <a:solidFill>
                <a:srgbClr val="FF0000"/>
              </a:solidFill>
              <a:latin typeface="Comic Sans MS" pitchFamily="66" charset="0"/>
            </a:endParaRPr>
          </a:p>
          <a:p>
            <a:r>
              <a:rPr lang="fr-FR" altLang="fr-FR" sz="4800" dirty="0" err="1" smtClean="0">
                <a:solidFill>
                  <a:srgbClr val="FF0000"/>
                </a:solidFill>
                <a:latin typeface="Comic Sans MS" pitchFamily="66" charset="0"/>
              </a:rPr>
              <a:t>Buenas</a:t>
            </a:r>
            <a:r>
              <a:rPr lang="fr-FR" altLang="fr-FR" sz="4800" dirty="0" smtClean="0">
                <a:solidFill>
                  <a:srgbClr val="FF0000"/>
                </a:solidFill>
                <a:latin typeface="Comic Sans MS" pitchFamily="66" charset="0"/>
              </a:rPr>
              <a:t> </a:t>
            </a:r>
            <a:r>
              <a:rPr lang="fr-FR" altLang="fr-FR" sz="4800" dirty="0" err="1">
                <a:solidFill>
                  <a:srgbClr val="FF0000"/>
                </a:solidFill>
                <a:latin typeface="Comic Sans MS" pitchFamily="66" charset="0"/>
              </a:rPr>
              <a:t>N</a:t>
            </a:r>
            <a:r>
              <a:rPr lang="fr-FR" altLang="fr-FR" sz="4800" dirty="0" err="1" smtClean="0">
                <a:solidFill>
                  <a:srgbClr val="FF0000"/>
                </a:solidFill>
                <a:latin typeface="Comic Sans MS" pitchFamily="66" charset="0"/>
              </a:rPr>
              <a:t>oches</a:t>
            </a:r>
            <a:endParaRPr lang="fr-FR" altLang="fr-FR" sz="4800" dirty="0" smtClean="0">
              <a:solidFill>
                <a:srgbClr val="FF0000"/>
              </a:solidFill>
              <a:latin typeface="Comic Sans MS" pitchFamily="66" charset="0"/>
            </a:endParaRPr>
          </a:p>
          <a:p>
            <a:r>
              <a:rPr lang="fr-FR" altLang="fr-FR" sz="4800" dirty="0" smtClean="0">
                <a:solidFill>
                  <a:srgbClr val="FF0000"/>
                </a:solidFill>
                <a:latin typeface="Comic Sans MS" pitchFamily="66" charset="0"/>
              </a:rPr>
              <a:t>Buenos Dias</a:t>
            </a:r>
            <a:endParaRPr lang="fr-FR" altLang="fr-FR" sz="4800" dirty="0">
              <a:solidFill>
                <a:srgbClr val="FF0000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Notre paradis sur terre .. 17 03 2021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Notre paradis sur terre .. 17 03 2021</Template>
  <TotalTime>4</TotalTime>
  <Words>25</Words>
  <Application>Microsoft Office PowerPoint</Application>
  <PresentationFormat>Presentación en pantalla (4:3)</PresentationFormat>
  <Paragraphs>6</Paragraphs>
  <Slides>50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50</vt:i4>
      </vt:variant>
    </vt:vector>
  </HeadingPairs>
  <TitlesOfParts>
    <vt:vector size="55" baseType="lpstr">
      <vt:lpstr>Arial</vt:lpstr>
      <vt:lpstr>Calibri</vt:lpstr>
      <vt:lpstr>Comic Sans MS</vt:lpstr>
      <vt:lpstr>Notre paradis sur terre .. 17 03 2021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3</cp:revision>
  <dcterms:created xsi:type="dcterms:W3CDTF">2022-04-11T09:33:50Z</dcterms:created>
  <dcterms:modified xsi:type="dcterms:W3CDTF">2022-04-11T09:38:24Z</dcterms:modified>
</cp:coreProperties>
</file>