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8"/>
  </p:notesMasterIdLst>
  <p:sldIdLst>
    <p:sldId id="311" r:id="rId3"/>
    <p:sldId id="257" r:id="rId4"/>
    <p:sldId id="256" r:id="rId5"/>
    <p:sldId id="258" r:id="rId6"/>
    <p:sldId id="259" r:id="rId7"/>
    <p:sldId id="261" r:id="rId8"/>
    <p:sldId id="264" r:id="rId9"/>
    <p:sldId id="262" r:id="rId10"/>
    <p:sldId id="263" r:id="rId11"/>
    <p:sldId id="265" r:id="rId12"/>
    <p:sldId id="268" r:id="rId13"/>
    <p:sldId id="266" r:id="rId14"/>
    <p:sldId id="267" r:id="rId15"/>
    <p:sldId id="274" r:id="rId16"/>
    <p:sldId id="269" r:id="rId17"/>
    <p:sldId id="271" r:id="rId18"/>
    <p:sldId id="275" r:id="rId19"/>
    <p:sldId id="270" r:id="rId20"/>
    <p:sldId id="272" r:id="rId21"/>
    <p:sldId id="273" r:id="rId22"/>
    <p:sldId id="276" r:id="rId23"/>
    <p:sldId id="277" r:id="rId24"/>
    <p:sldId id="278" r:id="rId25"/>
    <p:sldId id="279" r:id="rId26"/>
    <p:sldId id="280" r:id="rId27"/>
    <p:sldId id="286" r:id="rId28"/>
    <p:sldId id="305" r:id="rId29"/>
    <p:sldId id="304" r:id="rId30"/>
    <p:sldId id="306" r:id="rId31"/>
    <p:sldId id="284" r:id="rId32"/>
    <p:sldId id="281" r:id="rId33"/>
    <p:sldId id="283" r:id="rId34"/>
    <p:sldId id="285" r:id="rId35"/>
    <p:sldId id="296" r:id="rId36"/>
    <p:sldId id="298" r:id="rId37"/>
    <p:sldId id="303" r:id="rId38"/>
    <p:sldId id="287" r:id="rId39"/>
    <p:sldId id="288" r:id="rId40"/>
    <p:sldId id="289" r:id="rId41"/>
    <p:sldId id="290" r:id="rId42"/>
    <p:sldId id="291" r:id="rId43"/>
    <p:sldId id="300" r:id="rId44"/>
    <p:sldId id="293" r:id="rId45"/>
    <p:sldId id="295" r:id="rId46"/>
    <p:sldId id="301" r:id="rId47"/>
    <p:sldId id="294" r:id="rId48"/>
    <p:sldId id="302" r:id="rId49"/>
    <p:sldId id="297" r:id="rId50"/>
    <p:sldId id="292" r:id="rId51"/>
    <p:sldId id="282" r:id="rId52"/>
    <p:sldId id="307" r:id="rId53"/>
    <p:sldId id="308" r:id="rId54"/>
    <p:sldId id="260" r:id="rId55"/>
    <p:sldId id="309" r:id="rId56"/>
    <p:sldId id="312" r:id="rId5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j8nAKTqCQTATZht2WfnyQ==" hashData="wlRQYBN6nVOhcU/703d9UxV9zW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1350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8E47A5C-2931-402E-8009-CFADDFE2AB02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6600EE7-FE5C-4C2D-8C85-730B0F7E9B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1456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F9D56A-5A47-4585-80F6-94A8C6D9DAA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0E54A4-B268-481D-BF39-B50D76D29B9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6F909-DDAD-48A8-9D6C-25763AA94294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71356-A6B3-494A-BB89-2E96F7C2A2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599343"/>
      </p:ext>
    </p:extLst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D45B-3ABD-416A-A9CD-615080AFC1DF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8324C-2F7E-4FBB-88E0-217A18B443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016343"/>
      </p:ext>
    </p:extLst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B0FF1-4035-4F26-9EA1-239B00A920F5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8AD93-8E7C-4725-A4F0-203FA13D81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520730"/>
      </p:ext>
    </p:extLst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C4400-7B8A-488C-ADD4-0E65C38FBE5E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BD6AD-8F33-4470-8F6A-FB48EA7C6C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414324"/>
      </p:ext>
    </p:extLst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7B2F9-BFFE-4FFD-9663-D398AC4A7A0F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B9442-C9A8-463D-BE03-C363D52BAD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412708"/>
      </p:ext>
    </p:extLst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25FA7-5238-4A35-9A97-BD4A851F291F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1509C-3F5D-421F-BEA9-C25DF89A32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686382"/>
      </p:ext>
    </p:extLst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3B2BD-C1B2-432E-904A-01C36155FB6D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AE90C-A791-4562-AFD9-A747E39E4D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206817"/>
      </p:ext>
    </p:extLst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DEADB-03BA-4214-9E61-7A6E841E2167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C65DF-6798-491D-98BB-CA8352D303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47669"/>
      </p:ext>
    </p:extLst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77208-1306-46E4-9AD7-A680AE8D2BA3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4CE62-4ECA-4DA5-9A90-82D2C2DDFC3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44425"/>
      </p:ext>
    </p:extLst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C2993-8BFB-4C6E-8CC3-654FD13AF3E6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BE8F1-D9F7-44EC-B8C0-825A5610E2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070623"/>
      </p:ext>
    </p:extLst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4D582-FF42-4A7E-AFE8-3D2232B2A7A8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6BA1C-8067-4152-BD81-80F060AE5F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537228"/>
      </p:ext>
    </p:extLst>
  </p:cSld>
  <p:clrMapOvr>
    <a:masterClrMapping/>
  </p:clrMapOvr>
  <p:transition spd="slow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965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1BC8776-C827-4B87-90A9-57F1ADB0FE30}" type="datetimeFigureOut">
              <a:rPr lang="en-US"/>
              <a:pPr>
                <a:defRPr/>
              </a:pPr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7DABB4-F71F-49CD-98C3-095EECFE753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C:\Documents and Settings\owner\My Documents\My Power Point Presentations (PPS)\DD - Power Point Production\DD - Power Point Production-Slide 1 Picture 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61" y="-68542"/>
            <a:ext cx="9144000" cy="6926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WordArt 5" descr="Unbenannt18"/>
          <p:cNvSpPr>
            <a:spLocks noChangeArrowheads="1" noChangeShapeType="1" noTextEdit="1"/>
          </p:cNvSpPr>
          <p:nvPr/>
        </p:nvSpPr>
        <p:spPr bwMode="auto">
          <a:xfrm>
            <a:off x="5364163" y="2708275"/>
            <a:ext cx="3529012" cy="93503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endParaRPr lang="es-ES" sz="3600" b="1" kern="10">
              <a:ln w="9525">
                <a:solidFill>
                  <a:schemeClr val="bg1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latin typeface="Arial"/>
              <a:cs typeface="Arial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569723" y="286771"/>
            <a:ext cx="79746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dirty="0" smtClean="0"/>
          </a:p>
          <a:p>
            <a:pPr algn="ctr"/>
            <a:r>
              <a:rPr lang="es-ES" sz="5400" b="1" dirty="0" smtClean="0">
                <a:solidFill>
                  <a:srgbClr val="FFFF00"/>
                </a:solidFill>
              </a:rPr>
              <a:t>Nuestra tierra se está desmoronando -</a:t>
            </a:r>
            <a:endParaRPr lang="es-ES" b="1" dirty="0"/>
          </a:p>
        </p:txBody>
      </p:sp>
    </p:spTree>
  </p:cSld>
  <p:clrMapOvr>
    <a:masterClrMapping/>
  </p:clrMapOvr>
  <p:transition spd="slow" advTm="13000">
    <p:sndAc>
      <p:stSnd>
        <p:snd r:embed="rId3" name="Intro DD-PPP(12s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Documents and Settings\owner\My Documents\Downloads\Presentation1\Slid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  <p:sndAc>
      <p:stSnd loop="1">
        <p:snd r:embed="rId2" name="Tlll the end of time- Earl Klugh-Rumbl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Documents and Settings\owner\My Documents\Downloads\Presentation1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:\Documents and Settings\owner\My Documents\Downloads\Presentation1\Slid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C:\Documents and Settings\owner\My Documents\Downloads\Presentation1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:\Documents and Settings\owner\My Documents\Downloads\Presentation1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C:\Documents and Settings\owner\My Documents\Downloads\Presentation1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:\Documents and Settings\owner\My Documents\Downloads\Presentation1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C:\Documents and Settings\owner\My Documents\Downloads\Presentation1\Slid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C:\Documents and Settings\owner\My Documents\Downloads\Presentation1\Slide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C:\Documents and Settings\owner\My Documents\Downloads\Presentation1\Slide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C:\Documents and Settings\owner\My Documents\Downloads\Presentation1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C:\Documents and Settings\owner\My Documents\Downloads\Presentation1\Slide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Documents and Settings\owner\My Documents\Downloads\Presentation1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C:\Documents and Settings\owner\My Documents\Downloads\Presentation1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C:\Documents and Settings\owner\My Documents\Downloads\Presentation1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C:\Documents and Settings\owner\My Documents\Downloads\Presentation1\Slide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C:\Documents and Settings\owner\My Documents\Downloads\Presentation1\Slide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C:\Documents and Settings\owner\My Documents\Downloads\Presentation1\Slide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C:\Documents and Settings\owner\My Documents\Downloads\Presentation1\Sli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C:\Documents and Settings\owner\My Documents\Downloads\Presentation1\Slide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:\Documents and Settings\owner\My Documents\Downloads\Presentation1\Slide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C:\Documents and Settings\owner\My Documents\Downloads\Presentation1\Slide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C:\Documents and Settings\owner\My Documents\Downloads\Presentation1\Slide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C:\Documents and Settings\owner\My Documents\Downloads\Presentation1\Slide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C:\Documents and Settings\owner\My Documents\Downloads\Presentation1\Slide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C:\Documents and Settings\owner\My Documents\Downloads\Presentation1\Slide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C:\Documents and Settings\owner\My Documents\Downloads\Presentation1\Slide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C:\Documents and Settings\owner\My Documents\Downloads\Presentation1\Slide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C:\Documents and Settings\owner\My Documents\Downloads\slide 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C:\Documents and Settings\owner\My Documents\Downloads\slide 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C:\Documents and Settings\owner\My Documents\Downloads\Presentation1\Slide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C:\Documents and Settings\owner\My Documents\Downloads\Presentation1\Slide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C:\Documents and Settings\owner\My Documents\Downloads\Presentation1\Slide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C:\Documents and Settings\owner\My Documents\Downloads\Presentation1\Slide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C:\Documents and Settings\owner\My Documents\Downloads\Presentation1\Slide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C:\Documents and Settings\owner\My Documents\Downloads\Presentation1\Slide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C:\Documents and Settings\owner\My Documents\Downloads\Presentation1\Slide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C:\Documents and Settings\owner\My Documents\Downloads\Presentation1\Slide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C:\Documents and Settings\owner\My Documents\Downloads\Presentation1\Slide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C:\Documents and Settings\owner\My Documents\Downloads\Presentation1\Slide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C:\Documents and Settings\owner\My Documents\Downloads\slide 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C:\Documents and Settings\owner\My Documents\Downloads\Presentation1\Slide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C:\Documents and Settings\owner\My Documents\Downloads\Presentation1\Slide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C:\Documents and Settings\owner\My Documents\Downloads\Presentation1\Slide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C:\Documents and Settings\owner\My Documents\Downloads\Presentation1\Slide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C:\Documents and Settings\owner\My Documents\Downloads\Presentation1\Slide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C:\Documents and Settings\owner\My Documents\Downloads\slide 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C:\Documents and Settings\owner\My Documents\Downloads\slide 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 descr="C:\Documents and Settings\owner\My Documents\Downloads\Presentation1\Slide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 descr="C:\Documents and Settings\owner\My Documents\Downloads\slide 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 descr="C:\Documents and Settings\owner\My Documents\Downloads\Presentation1\Slide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 descr="C:\Documents and Settings\owner\My Documents\Downloads\Earth cracking\earth cracking-bijpx46f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-152400"/>
            <a:ext cx="66929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8" descr="C:\Documents and Settings\owner\My Documents\Downloads\Presentation1\Slide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tre terre se craque - Epoustouflant .. 18 04 2019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Notre terre se craque - Epoustouflant .. 18 04 2019 </Template>
  <TotalTime>9</TotalTime>
  <Words>24</Words>
  <Application>Microsoft Office PowerPoint</Application>
  <PresentationFormat>Presentación en pantalla (4:3)</PresentationFormat>
  <Paragraphs>6</Paragraphs>
  <Slides>55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9" baseType="lpstr">
      <vt:lpstr>Arial</vt:lpstr>
      <vt:lpstr>Calibri</vt:lpstr>
      <vt:lpstr>Notre terre se craque - Epoustouflant .. 18 04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2019-09-22T19:43:32Z</dcterms:created>
  <dcterms:modified xsi:type="dcterms:W3CDTF">2019-09-22T19:53:25Z</dcterms:modified>
</cp:coreProperties>
</file>