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05.xml" ContentType="application/vnd.openxmlformats-officedocument.presentationml.notes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96.xml" ContentType="application/vnd.openxmlformats-officedocument.presentationml.notes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63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68.xml" ContentType="application/vnd.openxmlformats-officedocument.presentationml.notesSlide+xml"/>
  <Override PartName="/ppt/notesSlides/notesSlide79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102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93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8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89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69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98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103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83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90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99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104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95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100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91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notesSlides/notesSlide89.xml" ContentType="application/vnd.openxmlformats-officedocument.presentationml.notes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67.xml" ContentType="application/vnd.openxmlformats-officedocument.presentationml.notesSlid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10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4.xml" ContentType="application/vnd.openxmlformats-officedocument.presentationml.notesSlide+xml"/>
  <Override PartName="/ppt/notesSlides/notesSlide81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notesSlides/notesSlide23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notesSlides/notesSlide106.xml" ContentType="application/vnd.openxmlformats-officedocument.presentationml.notesSlid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9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8" r:id="rId95"/>
    <p:sldId id="349" r:id="rId96"/>
    <p:sldId id="350" r:id="rId97"/>
    <p:sldId id="351" r:id="rId98"/>
    <p:sldId id="352" r:id="rId99"/>
    <p:sldId id="353" r:id="rId100"/>
    <p:sldId id="354" r:id="rId101"/>
    <p:sldId id="355" r:id="rId102"/>
    <p:sldId id="356" r:id="rId103"/>
    <p:sldId id="357" r:id="rId104"/>
    <p:sldId id="358" r:id="rId105"/>
    <p:sldId id="359" r:id="rId106"/>
    <p:sldId id="360" r:id="rId107"/>
    <p:sldId id="361" r:id="rId108"/>
    <p:sldId id="362" r:id="rId109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50000" saltData="/Oj0LR8MWSCUYn9ashK00w" hashData="t/Wkb+5eGlmoev8HZsdZcaEhR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16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67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87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08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51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0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1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23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4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54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7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8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9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0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25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46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56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66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76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8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07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17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28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4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5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6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79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8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99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10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20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3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0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51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61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71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8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9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02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12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22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32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53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63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73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84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94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14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3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55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66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76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86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96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07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17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27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37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68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78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88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99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09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19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29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40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60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70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91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6CCC974-509D-4DDD-89DB-6C51AEC3E2B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795A253-7F68-4160-9CDE-78612C930C7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27A1577-340E-4ABC-A2F3-494223B212F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C08180B-376E-4BA8-9247-7CFD808D34F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4A1E6B6-1FAC-4A6B-9993-2FAEC042C43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B066DF6-4C0A-493E-9C67-3BD038AB3CA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F87C546-56FC-4554-81D7-D78C220B5A9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3DA864D-2BAE-4F8A-886F-F3A8AF0531D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6C33F43-EAAE-4061-86C8-7408BFF51DE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22857A6-DB80-4609-AD69-1187FAF601C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A54AE4-9F81-4A66-BAB9-C50FFAE4921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32013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charset="0"/>
              </a:defRPr>
            </a:lvl1pPr>
          </a:lstStyle>
          <a:p>
            <a:endParaRPr lang="en-U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32013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cs typeface="Arial Unicode MS" charset="0"/>
              </a:defRPr>
            </a:lvl1pPr>
          </a:lstStyle>
          <a:p>
            <a:fld id="{38E1CDCE-F23F-48A6-B4D4-4A5D23B2E546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8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99.xml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100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notesSlide" Target="../notesSlides/notesSlide102.xml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notesSlide" Target="../notesSlides/notesSlide104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notesSlide" Target="../notesSlides/notesSlide106.xml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9.png"/><Relationship Id="rId10" Type="http://schemas.openxmlformats.org/officeDocument/2006/relationships/image" Target="../media/image1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2285984" y="1285860"/>
            <a:ext cx="4833958" cy="3748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6000" b="1" dirty="0">
                <a:solidFill>
                  <a:srgbClr val="B847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Notre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6000" b="1" dirty="0">
                <a:solidFill>
                  <a:srgbClr val="B847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terre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6000" b="1" dirty="0">
                <a:solidFill>
                  <a:srgbClr val="B847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de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6000" b="1" dirty="0" smtClean="0">
                <a:solidFill>
                  <a:srgbClr val="B847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Paradis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(nuestra </a:t>
            </a:r>
            <a:r>
              <a:rPr lang="es-ES" sz="3200" b="1" dirty="0">
                <a:solidFill>
                  <a:srgbClr val="FF0000"/>
                </a:solidFill>
              </a:rPr>
              <a:t>tierra de </a:t>
            </a:r>
            <a:r>
              <a:rPr lang="es-ES" sz="3200" b="1" dirty="0" smtClean="0">
                <a:solidFill>
                  <a:srgbClr val="FF0000"/>
                </a:solidFill>
              </a:rPr>
              <a:t>paraíso)</a:t>
            </a:r>
            <a:endParaRPr lang="es-ES" sz="3200" b="1" dirty="0">
              <a:solidFill>
                <a:srgbClr val="FF0000"/>
              </a:solidFill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z="6000" b="1" dirty="0">
              <a:solidFill>
                <a:srgbClr val="B847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5759450"/>
            <a:ext cx="561975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9675" y="5759450"/>
            <a:ext cx="1004888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500"/>
                                  </p:iterate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repl"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 additive="repl"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">
                                      <p:cBhvr additive="repl"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Motion>
                                    <p:animEffect transition="in" filter="fade">
                                      <p:cBhvr additive="repl">
                                        <p:cTn id="2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857224" y="142852"/>
            <a:ext cx="7707857" cy="648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r>
              <a:rPr lang="fr-FR" b="1" dirty="0">
                <a:solidFill>
                  <a:srgbClr val="0D0D0D"/>
                </a:solidFill>
                <a:latin typeface="Comic Sans MS" pitchFamily="64" charset="0"/>
                <a:cs typeface="Arial Unicode MS" charset="0"/>
              </a:rPr>
              <a:t>Dieu, merci de nous aider à garder ce que tu nous a donné. Amen</a:t>
            </a:r>
            <a:r>
              <a:rPr lang="fr-FR" b="1" dirty="0" smtClean="0">
                <a:solidFill>
                  <a:srgbClr val="0D0D0D"/>
                </a:solidFill>
                <a:latin typeface="Comic Sans MS" pitchFamily="64" charset="0"/>
                <a:cs typeface="Arial Unicode MS" charset="0"/>
              </a:rPr>
              <a:t>.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</a:pPr>
            <a:endParaRPr lang="fr-FR" b="1" dirty="0">
              <a:solidFill>
                <a:srgbClr val="0D0D0D"/>
              </a:solidFill>
              <a:latin typeface="Comic Sans MS" pitchFamily="64" charset="0"/>
              <a:cs typeface="Arial Unicode MS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142976" y="357166"/>
            <a:ext cx="75009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FF0000"/>
                </a:solidFill>
                <a:latin typeface="Agency FB" pitchFamily="34" charset="0"/>
              </a:rPr>
              <a:t>Dios, gracias por ayudarnos a mantener lo que nos has dado . Amén </a:t>
            </a:r>
            <a:r>
              <a:rPr lang="es-ES" sz="2400" b="1" dirty="0">
                <a:latin typeface="Agency FB" pitchFamily="34" charset="0"/>
              </a:rPr>
              <a:t>.</a:t>
            </a:r>
          </a:p>
        </p:txBody>
      </p:sp>
    </p:spTree>
  </p:cSld>
  <p:clrMapOvr>
    <a:masterClrMapping/>
  </p:clrMapOvr>
  <p:transition spd="med">
    <p:sndAc>
      <p:stSnd>
        <p:snd r:embed="rId3" name="La%20Paix%20Sur%20Terre%20-%20Nicole%20-%20Eurovision%20198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1963" y="0"/>
            <a:ext cx="56800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738" y="0"/>
            <a:ext cx="77549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2413" y="0"/>
            <a:ext cx="60975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"/>
            <a:ext cx="9144000" cy="6819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6750" y="0"/>
            <a:ext cx="52689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1313"/>
            <a:ext cx="9144000" cy="6175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1938" y="0"/>
            <a:ext cx="86201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8063" y="0"/>
            <a:ext cx="45862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1638"/>
            <a:ext cx="9144000" cy="6054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1700" y="0"/>
            <a:ext cx="4800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7163"/>
            <a:ext cx="9144000" cy="6543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9600"/>
            <a:ext cx="9144000" cy="5638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4838" y="0"/>
            <a:ext cx="79327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6950" y="0"/>
            <a:ext cx="46085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9338" y="0"/>
            <a:ext cx="70437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67040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62013"/>
            <a:ext cx="9144000" cy="5133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0638" y="0"/>
            <a:ext cx="65611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0725" y="0"/>
            <a:ext cx="51609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5363" y="0"/>
            <a:ext cx="46116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6688"/>
            <a:ext cx="9144000" cy="6524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950"/>
            <a:ext cx="9144000" cy="6642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4550" y="0"/>
            <a:ext cx="74549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88" y="0"/>
            <a:ext cx="72342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54213" y="0"/>
            <a:ext cx="52339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9813" y="0"/>
            <a:ext cx="70643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1700" y="0"/>
            <a:ext cx="48006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0"/>
            <a:ext cx="868521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9088"/>
            <a:ext cx="9144000" cy="6219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3"/>
            <a:ext cx="9144000" cy="6772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913" y="0"/>
            <a:ext cx="77485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7888" y="0"/>
            <a:ext cx="73866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3875"/>
            <a:ext cx="9144000" cy="5810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4788"/>
            <a:ext cx="9144000" cy="6448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5313"/>
            <a:ext cx="9144000" cy="56657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4325"/>
            <a:ext cx="9144000" cy="6227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7475" y="0"/>
            <a:ext cx="890905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1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4175" y="0"/>
            <a:ext cx="58340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5525" y="0"/>
            <a:ext cx="45513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4800"/>
            <a:ext cx="9144000" cy="6248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1000"/>
            <a:ext cx="9144000" cy="60944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1638"/>
            <a:ext cx="9144000" cy="6054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5263"/>
            <a:ext cx="9144000" cy="64658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0525"/>
            <a:ext cx="9144000" cy="6075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9588"/>
            <a:ext cx="9144000" cy="58372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9400"/>
            <a:ext cx="9144000" cy="6297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" y="0"/>
            <a:ext cx="9123363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2713" y="0"/>
            <a:ext cx="891857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52600"/>
            <a:ext cx="9144000" cy="5105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-17463" y="36513"/>
            <a:ext cx="9161463" cy="178728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Jupinul</a:t>
            </a:r>
            <a:r>
              <a:rPr lang="en-US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 Albert </a:t>
            </a: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dit</a:t>
            </a:r>
            <a:r>
              <a:rPr lang="en-US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 </a:t>
            </a: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que</a:t>
            </a:r>
            <a:r>
              <a:rPr lang="en-US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 </a:t>
            </a: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l'infini</a:t>
            </a:r>
            <a:r>
              <a:rPr lang="en-US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 de </a:t>
            </a: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l'univers</a:t>
            </a:r>
            <a:r>
              <a:rPr lang="en-US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, </a:t>
            </a: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n'est</a:t>
            </a:r>
            <a:r>
              <a:rPr lang="en-US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 pas </a:t>
            </a: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sûr</a:t>
            </a:r>
            <a:r>
              <a:rPr lang="en-US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, </a:t>
            </a:r>
            <a:r>
              <a:rPr lang="en-US" sz="1400" b="1" dirty="0" err="1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contrairement</a:t>
            </a:r>
            <a:endParaRPr lang="en-US" sz="1400" b="1" dirty="0">
              <a:solidFill>
                <a:srgbClr val="000000"/>
              </a:solidFill>
              <a:latin typeface="Comic Sans MS" pitchFamily="64" charset="0"/>
              <a:cs typeface="Arial Unicode MS" charset="0"/>
            </a:endParaRP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FR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à l'infini de la bêtise humaine qui lui est sans limites.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FR" sz="1400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Ajouté à l'ignorance, notre égoïsme et la cupidité... Avons-nous évolué?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FR" sz="1400" b="1" dirty="0">
                <a:solidFill>
                  <a:schemeClr val="tx1"/>
                </a:solidFill>
                <a:latin typeface="Comic Sans MS" pitchFamily="64" charset="0"/>
                <a:cs typeface="Arial Unicode MS" charset="0"/>
              </a:rPr>
              <a:t>Il semble que les oiseaux sont plus intelligents et conscients que </a:t>
            </a:r>
            <a:r>
              <a:rPr lang="fr-FR" sz="1400" b="1" dirty="0" smtClean="0">
                <a:solidFill>
                  <a:schemeClr val="tx1"/>
                </a:solidFill>
                <a:latin typeface="Comic Sans MS" pitchFamily="64" charset="0"/>
                <a:cs typeface="Arial Unicode MS" charset="0"/>
              </a:rPr>
              <a:t>nous.</a:t>
            </a:r>
            <a:r>
              <a:rPr lang="en-US" sz="1400" b="1" dirty="0" err="1" smtClean="0">
                <a:solidFill>
                  <a:schemeClr val="tx1"/>
                </a:solidFill>
                <a:latin typeface="Comic Sans MS" pitchFamily="64" charset="0"/>
                <a:cs typeface="Arial Unicode MS" charset="0"/>
              </a:rPr>
              <a:t>Que</a:t>
            </a:r>
            <a:r>
              <a:rPr lang="en-US" sz="1400" b="1" dirty="0" smtClean="0">
                <a:solidFill>
                  <a:schemeClr val="tx1"/>
                </a:solidFill>
                <a:latin typeface="Comic Sans MS" pitchFamily="64" charset="0"/>
                <a:cs typeface="Arial Unicode MS" charset="0"/>
              </a:rPr>
              <a:t> </a:t>
            </a:r>
            <a:r>
              <a:rPr lang="en-US" sz="1400" b="1" dirty="0" err="1">
                <a:solidFill>
                  <a:schemeClr val="tx1"/>
                </a:solidFill>
                <a:latin typeface="Comic Sans MS" pitchFamily="64" charset="0"/>
                <a:cs typeface="Arial Unicode MS" charset="0"/>
              </a:rPr>
              <a:t>Dieu</a:t>
            </a:r>
            <a:r>
              <a:rPr lang="en-US" sz="1400" b="1" dirty="0">
                <a:solidFill>
                  <a:schemeClr val="tx1"/>
                </a:solidFill>
                <a:latin typeface="Comic Sans MS" pitchFamily="64" charset="0"/>
                <a:cs typeface="Arial Unicode MS" charset="0"/>
              </a:rPr>
              <a:t> nous aide. </a:t>
            </a:r>
            <a:r>
              <a:rPr lang="en-US" sz="1400" b="1" dirty="0" smtClean="0">
                <a:solidFill>
                  <a:schemeClr val="tx1"/>
                </a:solidFill>
                <a:latin typeface="Comic Sans MS" pitchFamily="64" charset="0"/>
                <a:cs typeface="Arial Unicode MS" charset="0"/>
              </a:rPr>
              <a:t>Amen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s-ES" b="1" dirty="0" err="1" smtClean="0">
                <a:solidFill>
                  <a:srgbClr val="FF0000"/>
                </a:solidFill>
                <a:latin typeface="Agency FB" pitchFamily="34" charset="0"/>
              </a:rPr>
              <a:t>Jupinul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ES" b="1" dirty="0">
                <a:solidFill>
                  <a:srgbClr val="FF0000"/>
                </a:solidFill>
                <a:latin typeface="Agency FB" pitchFamily="34" charset="0"/>
              </a:rPr>
              <a:t>Albert dijo que la infinitud del universo , no está seguro , a diferencia hasta el infinito de la estupidez humana que no tiene límites . Añadido a la ignorancia , el egoísmo y la codicia ... ¿Hemos evolucionado ? Parece que las aves son más inteligentes y conscientes como somos. Dios nos ayude . amén</a:t>
            </a:r>
            <a:endParaRPr lang="en-US" b="1" dirty="0">
              <a:solidFill>
                <a:srgbClr val="FF0000"/>
              </a:solidFill>
              <a:latin typeface="Agency FB" pitchFamily="34" charset="0"/>
              <a:cs typeface="Arial Unicode MS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 additive="repl">
                                        <p:cTn id="7" dur="5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14422"/>
            <a:ext cx="9144000" cy="564357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0594" name="Text Box 2"/>
          <p:cNvSpPr txBox="1">
            <a:spLocks noChangeArrowheads="1"/>
          </p:cNvSpPr>
          <p:nvPr/>
        </p:nvSpPr>
        <p:spPr bwMode="auto">
          <a:xfrm>
            <a:off x="114300" y="-19050"/>
            <a:ext cx="8111814" cy="92551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FR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Nous qui sommes sur cette terre et dont la nature nous aime par ses 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fr-FR" b="1" dirty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étreintes et ses baisers. Dieu, sauvegarder notre amour. Amen</a:t>
            </a:r>
            <a:r>
              <a:rPr lang="fr-FR" b="1" dirty="0" smtClean="0">
                <a:solidFill>
                  <a:srgbClr val="000000"/>
                </a:solidFill>
                <a:latin typeface="Comic Sans MS" pitchFamily="64" charset="0"/>
                <a:cs typeface="Arial Unicode MS" charset="0"/>
              </a:rPr>
              <a:t>.</a:t>
            </a:r>
          </a:p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fr-FR" b="1" dirty="0">
              <a:solidFill>
                <a:srgbClr val="000000"/>
              </a:solidFill>
              <a:latin typeface="Comic Sans MS" pitchFamily="64" charset="0"/>
              <a:cs typeface="Arial Unicode MS" charset="0"/>
            </a:endParaRPr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6180138" y="5654675"/>
            <a:ext cx="2460625" cy="1004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FR" sz="6000" b="1">
                <a:solidFill>
                  <a:srgbClr val="FFD32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4" charset="0"/>
              </a:rPr>
              <a:t>F I N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571480"/>
            <a:ext cx="8858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Agency FB" pitchFamily="34" charset="0"/>
              </a:rPr>
              <a:t>Nosotros, los que estamos en la tierra y la naturaleza nos ama por su abrazos y besos . Dios salve a nuestro amor . Amén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 additive="repl">
                                        <p:cTn id="7" dur="1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800" decel="1000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3" dur="800" decel="100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800" decel="100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800" decel="100000" fill="hold"/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20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4400" dirty="0">
                <a:latin typeface="Kristen ITC" pitchFamily="66" charset="0"/>
              </a:rPr>
              <a:t/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tr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  <a:ea typeface="Microsoft YaHei" charset="-122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Notre</Template>
  <TotalTime>2</TotalTime>
  <Words>229</Words>
  <PresentationFormat>Presentación en pantalla (4:3)</PresentationFormat>
  <Paragraphs>18</Paragraphs>
  <Slides>107</Slides>
  <Notes>106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107</vt:i4>
      </vt:variant>
    </vt:vector>
  </HeadingPairs>
  <TitlesOfParts>
    <vt:vector size="109" baseType="lpstr">
      <vt:lpstr>Notre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cp:lastPrinted>1601-01-01T00:00:00Z</cp:lastPrinted>
  <dcterms:created xsi:type="dcterms:W3CDTF">2016-03-11T14:45:54Z</dcterms:created>
  <dcterms:modified xsi:type="dcterms:W3CDTF">2016-03-11T14:48:15Z</dcterms:modified>
</cp:coreProperties>
</file>