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sldIdLst>
    <p:sldId id="256" r:id="rId3"/>
    <p:sldId id="257" r:id="rId4"/>
    <p:sldId id="260" r:id="rId5"/>
    <p:sldId id="261" r:id="rId6"/>
    <p:sldId id="266" r:id="rId7"/>
    <p:sldId id="263" r:id="rId8"/>
    <p:sldId id="264" r:id="rId9"/>
    <p:sldId id="287" r:id="rId10"/>
    <p:sldId id="277" r:id="rId11"/>
    <p:sldId id="265" r:id="rId12"/>
    <p:sldId id="267" r:id="rId13"/>
    <p:sldId id="290" r:id="rId14"/>
    <p:sldId id="296" r:id="rId15"/>
    <p:sldId id="268" r:id="rId16"/>
    <p:sldId id="258" r:id="rId17"/>
    <p:sldId id="273" r:id="rId18"/>
    <p:sldId id="269" r:id="rId19"/>
    <p:sldId id="275" r:id="rId20"/>
    <p:sldId id="270" r:id="rId21"/>
    <p:sldId id="271" r:id="rId22"/>
    <p:sldId id="272" r:id="rId23"/>
    <p:sldId id="283" r:id="rId24"/>
    <p:sldId id="280" r:id="rId25"/>
    <p:sldId id="276" r:id="rId26"/>
    <p:sldId id="279" r:id="rId27"/>
    <p:sldId id="281" r:id="rId28"/>
    <p:sldId id="282" r:id="rId29"/>
    <p:sldId id="286" r:id="rId30"/>
    <p:sldId id="288" r:id="rId31"/>
    <p:sldId id="289" r:id="rId32"/>
    <p:sldId id="291" r:id="rId33"/>
    <p:sldId id="292" r:id="rId34"/>
    <p:sldId id="293" r:id="rId35"/>
    <p:sldId id="295" r:id="rId36"/>
    <p:sldId id="274" r:id="rId37"/>
    <p:sldId id="284" r:id="rId38"/>
    <p:sldId id="297" r:id="rId39"/>
  </p:sldIdLst>
  <p:sldSz cx="9144000" cy="5715000" type="screen16x10"/>
  <p:notesSz cx="6858000" cy="9144000"/>
  <p:defaultTextStyle>
    <a:defPPr>
      <a:defRPr lang="nl-B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5DV4Rpj5MkJVxFX8lO2pw==" hashData="UiXqa4YEZRQu/JRSqm+z66H05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456" y="-9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2883780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2111139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24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JL-RECHTS 3">
            <a:extLst>
              <a:ext uri="{FF2B5EF4-FFF2-40B4-BE49-F238E27FC236}">
                <a16:creationId xmlns:a16="http://schemas.microsoft.com/office/drawing/2014/main" xmlns="" id="{11BA699D-20C2-484A-AA3C-D42C95FBCC45}"/>
              </a:ext>
            </a:extLst>
          </p:cNvPr>
          <p:cNvSpPr/>
          <p:nvPr/>
        </p:nvSpPr>
        <p:spPr>
          <a:xfrm>
            <a:off x="323850" y="4612481"/>
            <a:ext cx="360045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xmlns="" id="{41AEC446-554A-47FA-BB04-54A485B48F7E}"/>
              </a:ext>
            </a:extLst>
          </p:cNvPr>
          <p:cNvSpPr/>
          <p:nvPr/>
        </p:nvSpPr>
        <p:spPr>
          <a:xfrm>
            <a:off x="467544" y="157267"/>
            <a:ext cx="374441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Nosotros </a:t>
            </a:r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no</a:t>
            </a: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lo vemos</a:t>
            </a: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todos</a:t>
            </a: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los días</a:t>
            </a:r>
            <a:endParaRPr lang="nl-BE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50" y="0"/>
            <a:ext cx="381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  <p:sndAc>
      <p:stSnd loop="1">
        <p:snd r:embed="rId2" name="audi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ebruiker1\Pictures\11-12-2014_22-47-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49250"/>
            <a:ext cx="6480175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ebruiker1\Pictures\402829_284998404948886_77478605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85750"/>
            <a:ext cx="6858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Gebruiker1\Pictures\529610_351877761594283_10809828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71500"/>
            <a:ext cx="6858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Gebruiker1\Pictures\999879_411255942323131_8493865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0"/>
            <a:ext cx="88995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Gebruiker1\Pictures\471727_287729751301190_1555153857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91408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79248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3" y="0"/>
            <a:ext cx="49942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Gebruiker1\Pictures\537973_455562014559190_18487631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588"/>
            <a:ext cx="43148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C:\Users\Gebruiker1\Pictures\10268655_665905696816183_731838339417194659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1"/>
          <a:stretch>
            <a:fillRect/>
          </a:stretch>
        </p:blipFill>
        <p:spPr bwMode="auto">
          <a:xfrm>
            <a:off x="133350" y="1588"/>
            <a:ext cx="44386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Gebruiker1\Pictures\1236402_449428808505844_136239587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1912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Gebruiker1\Documents\VOOR  PPS\Fotografie\macro-photo_fleurs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588"/>
            <a:ext cx="90741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Gebruiker1\Documents\VOOR  PPS\Honden\013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6"/>
          <a:stretch>
            <a:fillRect/>
          </a:stretch>
        </p:blipFill>
        <p:spPr bwMode="auto">
          <a:xfrm>
            <a:off x="1257300" y="1588"/>
            <a:ext cx="662940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Gebruiker1\Pictures\1274677_585388988174454_460456370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588"/>
            <a:ext cx="880427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Gebruiker1\Pictures\649cde02-6ab9-11e4-ac9b-6a0227b29a43_web_scale_0_0750751_0_0750751_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88" y="1588"/>
            <a:ext cx="39846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Gebruiker1\Pictures\1098190_680545218640433_108457363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1588"/>
            <a:ext cx="76168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Gebruiker1\Pictures\1522166_772512926110328_36806438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88"/>
            <a:ext cx="91249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Gebruiker1\Pictures\canapé-pierres-grises-décoration-jard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1588"/>
            <a:ext cx="76136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Gebruiker1\Pictures\1003815_418194551629270_206426854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38" y="1588"/>
            <a:ext cx="64357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8" y="0"/>
            <a:ext cx="58769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Gebruiker1\Pictures\921484_620171868011102_1987862401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Gebruiker1\Pictures\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0"/>
            <a:ext cx="82867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0"/>
            <a:ext cx="8699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Gebruiker1\Pictures\puppy-with-toy-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1588"/>
            <a:ext cx="77914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Gebruiker1\Pictures\voiture-jaune-décoration-fleurs-vivantes-violet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0"/>
            <a:ext cx="66611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Gebruiker1\Pictures\squirre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"/>
            <a:ext cx="91440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Gebruiker1\Documents\VOOR  PPS\Fotografie\15860389118_2dbcf9f68b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8"/>
            <a:ext cx="882650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" y="0"/>
            <a:ext cx="89344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900"/>
            <a:ext cx="9144000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Gebruiker1\Documents\VOOR  PPS\Fotografie\macro-photography-vadim-trunov-18__8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588"/>
            <a:ext cx="85661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Gebruiker1\Documents\VOOR  PPS\Fotografie\MG_1701-X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" y="1588"/>
            <a:ext cx="89884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90297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0"/>
            <a:ext cx="86010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Gebruiker1\Pictures\28578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0"/>
            <a:ext cx="73882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Gebruiker1\Documents\VOOR  PPS\Fotografie\11034910_1099745206705564_124075825692788019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166688"/>
            <a:ext cx="9170988" cy="5924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xmlns="" id="{B49A5E93-53F6-441E-860F-757F4ECCFD7A}"/>
              </a:ext>
            </a:extLst>
          </p:cNvPr>
          <p:cNvSpPr/>
          <p:nvPr/>
        </p:nvSpPr>
        <p:spPr>
          <a:xfrm>
            <a:off x="5940152" y="3649588"/>
            <a:ext cx="145745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BE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F I N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n ne voit pas cela tous les  jours .. 26 02 2020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On ne voit pas cela tous les  jours .. 26 02 2020</Template>
  <TotalTime>4</TotalTime>
  <Words>26</Words>
  <Application>Microsoft Office PowerPoint</Application>
  <PresentationFormat>Presentación en pantalla (16:10)</PresentationFormat>
  <Paragraphs>8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Calibri</vt:lpstr>
      <vt:lpstr>Arial</vt:lpstr>
      <vt:lpstr>On ne voit pas cela tous les  jours .. 26 02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2020-03-12T18:32:20Z</dcterms:created>
  <dcterms:modified xsi:type="dcterms:W3CDTF">2020-03-12T18:36:35Z</dcterms:modified>
</cp:coreProperties>
</file>