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814" r:id="rId2"/>
  </p:sldMasterIdLst>
  <p:sldIdLst>
    <p:sldId id="272" r:id="rId3"/>
    <p:sldId id="262" r:id="rId4"/>
    <p:sldId id="259" r:id="rId5"/>
    <p:sldId id="257" r:id="rId6"/>
    <p:sldId id="276" r:id="rId7"/>
    <p:sldId id="260" r:id="rId8"/>
    <p:sldId id="264" r:id="rId9"/>
    <p:sldId id="265" r:id="rId10"/>
    <p:sldId id="266" r:id="rId11"/>
    <p:sldId id="267" r:id="rId12"/>
    <p:sldId id="268" r:id="rId13"/>
    <p:sldId id="269" r:id="rId14"/>
    <p:sldId id="263" r:id="rId15"/>
    <p:sldId id="270" r:id="rId16"/>
    <p:sldId id="271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3" r:id="rId25"/>
    <p:sldId id="261" r:id="rId26"/>
    <p:sldId id="286" r:id="rId27"/>
    <p:sldId id="285" r:id="rId28"/>
    <p:sldId id="287" r:id="rId29"/>
    <p:sldId id="288" r:id="rId30"/>
    <p:sldId id="284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3" r:id="rId43"/>
    <p:sldId id="304" r:id="rId44"/>
    <p:sldId id="305" r:id="rId45"/>
    <p:sldId id="306" r:id="rId46"/>
    <p:sldId id="307" r:id="rId47"/>
    <p:sldId id="309" r:id="rId48"/>
    <p:sldId id="311" r:id="rId49"/>
    <p:sldId id="314" r:id="rId50"/>
    <p:sldId id="312" r:id="rId51"/>
    <p:sldId id="313" r:id="rId52"/>
    <p:sldId id="281" r:id="rId53"/>
    <p:sldId id="302" r:id="rId54"/>
    <p:sldId id="315" r:id="rId55"/>
  </p:sldIdLst>
  <p:sldSz cx="9144000" cy="5715000" type="screen16x1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4IXUcP4YZpNXJ2vs0Mwqg==" hashData="eJ+JCnZ/H2qEul+keloP/ddMe7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78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9B010-6969-44CC-B4F1-02A006B452CA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CC2FD-EC88-48D6-AC99-3481D2C884F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65608404"/>
      </p:ext>
    </p:extLst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3D292-4416-4C4C-B04A-3E42F26DD23F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3DAAF-8E75-402A-AC1A-4A5B1AA6897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94936531"/>
      </p:ext>
    </p:extLst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D514F-89DD-41D9-8423-DB06AF0746EA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B08D3-DA95-4890-9AFA-C8CB7D42D9C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76175413"/>
      </p:ext>
    </p:extLst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662D7-6FA4-4370-80B0-C0F311B08896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61D27-8973-4E00-9A40-AF7739A95FB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7830184"/>
      </p:ext>
    </p:extLst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FF835-AA9D-4CAB-8D4C-C4319D35A20D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08987-B490-4CCF-A9CA-6EAC8DE3216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62246185"/>
      </p:ext>
    </p:extLst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11C95-A8D1-47E2-92DC-A491AC366140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233B0-688F-4FC4-85C2-0FBB53B258A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02994623"/>
      </p:ext>
    </p:extLst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E6768-A064-4244-BD60-D29884AED1A8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1F47A-2085-46F9-A960-EF002372DAD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05078482"/>
      </p:ext>
    </p:extLst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A76EF-7A7F-4D0A-8D05-B7FCAFB812BF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CEB61-892C-49A2-9631-5C8D5B6CC37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4903622"/>
      </p:ext>
    </p:extLst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E07D68-A4DB-425D-B2A3-A944658D4016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B2F68-DB11-420C-AFDA-3B7B8A82D35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6990601"/>
      </p:ext>
    </p:extLst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3F593-4C5C-4AE6-B10F-FBCB0939D6E0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F0E26-287B-4090-9929-F9873F1CEE3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67500347"/>
      </p:ext>
    </p:extLst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F5AC1-DBBB-4FE7-B6BA-F4BB6146B306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F65FD-4E22-45F3-BAD4-491703E7C40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07382089"/>
      </p:ext>
    </p:extLst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737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71048E-4673-4C57-8CEE-6636A4614C12}" type="datetimeFigureOut">
              <a:rPr lang="fr-CA"/>
              <a:pPr>
                <a:defRPr/>
              </a:pPr>
              <a:t>2021-12-12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AD7DEA-A0A2-4581-806A-220893ABCB7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</p:sldLayoutIdLst>
  <p:transition spd="slow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B1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876300"/>
            <a:ext cx="10297144" cy="7550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29258" y="340290"/>
            <a:ext cx="751522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a-ES" sz="6000" dirty="0">
                <a:latin typeface="French Script MT" pitchFamily="66" charset="0"/>
              </a:rPr>
              <a:t>No tengas prisa......</a:t>
            </a:r>
          </a:p>
          <a:p>
            <a:pPr algn="ctr" eaLnBrk="1" hangingPunct="1"/>
            <a:r>
              <a:rPr lang="ca-ES" sz="6000" dirty="0">
                <a:latin typeface="French Script MT" pitchFamily="66" charset="0"/>
              </a:rPr>
              <a:t>escucha la música y </a:t>
            </a:r>
          </a:p>
          <a:p>
            <a:pPr algn="ctr" eaLnBrk="1" hangingPunct="1"/>
            <a:r>
              <a:rPr lang="ca-ES" sz="6000" dirty="0">
                <a:latin typeface="French Script MT" pitchFamily="66" charset="0"/>
              </a:rPr>
              <a:t>disfruta del espectáculo.</a:t>
            </a:r>
          </a:p>
          <a:p>
            <a:pPr eaLnBrk="1" hangingPunct="1"/>
            <a:endParaRPr lang="fr-CA" sz="6000" b="1" dirty="0">
              <a:solidFill>
                <a:srgbClr val="93CDDD"/>
              </a:solidFill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14000">
    <p:fade/>
    <p:sndAc>
      <p:stSnd loop="1">
        <p:snd r:embed="rId2" name="Serenity - Eternal Ocean Wa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700" y="-166688"/>
            <a:ext cx="9793288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B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B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B2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2" descr="B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B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B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B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B1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B11.jpg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 3" descr="B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B1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 2" descr="B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B1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B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B1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B1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B1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B1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B2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Image 2" descr="B2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B2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B2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Image 2" descr="B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B2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B2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2588" y="-598488"/>
            <a:ext cx="10102851" cy="631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B28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Image 2" descr="B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B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ZoneTexte 2"/>
          <p:cNvSpPr txBox="1">
            <a:spLocks noChangeArrowheads="1"/>
          </p:cNvSpPr>
          <p:nvPr/>
        </p:nvSpPr>
        <p:spPr bwMode="auto">
          <a:xfrm>
            <a:off x="468313" y="625475"/>
            <a:ext cx="55435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CA" sz="2400">
                <a:latin typeface="Calibri" pitchFamily="34" charset="0"/>
              </a:rPr>
              <a:t/>
            </a:r>
            <a:br>
              <a:rPr lang="fr-CA" sz="2400">
                <a:latin typeface="Calibri" pitchFamily="34" charset="0"/>
              </a:rPr>
            </a:br>
            <a:endParaRPr lang="fr-CA" sz="2400"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B3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Image 2" descr="B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B3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6888" y="-311150"/>
            <a:ext cx="9640888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B3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Image 2" descr="B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B3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B2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B3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B3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Image 2" descr="B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B3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B3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-311150"/>
            <a:ext cx="9669463" cy="717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B38.jpg"/>
          <p:cNvPicPr>
            <a:picLocks noGrp="1" noChangeAspect="1"/>
          </p:cNvPicPr>
          <p:nvPr isPhoto="1"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Image 2" descr="B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B3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B4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Image 2" descr="B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B4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B4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7075" y="-431800"/>
            <a:ext cx="10217150" cy="638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B4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B4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2" descr="B48.jpg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5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Image 3" descr="B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5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B49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Image 2" descr="B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B5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B5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B5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B5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B56.jpg"/>
          <p:cNvPicPr>
            <a:picLocks noGrp="1" noChangeAspect="1"/>
          </p:cNvPicPr>
          <p:nvPr isPhoto="1"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Image 2" descr="B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568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B60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Image 2" descr="B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B5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7" name="Image 2" descr="B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2" descr="B58.jpg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7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1" name="Image 3" descr="B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7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B26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779838" y="1920875"/>
            <a:ext cx="2952750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4800" dirty="0">
                <a:solidFill>
                  <a:schemeClr val="accent5">
                    <a:lumMod val="60000"/>
                    <a:lumOff val="40000"/>
                  </a:schemeClr>
                </a:solidFill>
                <a:latin typeface="French Script MT" pitchFamily="66" charset="0"/>
                <a:cs typeface="+mn-cs"/>
              </a:rPr>
              <a:t> </a:t>
            </a:r>
            <a:endParaRPr lang="fr-CA" sz="4800" dirty="0">
              <a:solidFill>
                <a:schemeClr val="accent5">
                  <a:lumMod val="60000"/>
                  <a:lumOff val="40000"/>
                </a:schemeClr>
              </a:solidFill>
              <a:latin typeface="French Script MT" pitchFamily="66" charset="0"/>
              <a:cs typeface="+mn-cs"/>
            </a:endParaRPr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B47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ZoneTexte 2"/>
          <p:cNvSpPr txBox="1">
            <a:spLocks noChangeArrowheads="1"/>
          </p:cNvSpPr>
          <p:nvPr/>
        </p:nvSpPr>
        <p:spPr bwMode="auto">
          <a:xfrm>
            <a:off x="3132138" y="2570163"/>
            <a:ext cx="49022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z="3600">
                <a:latin typeface="French Script MT" pitchFamily="66" charset="0"/>
              </a:rPr>
              <a:t>     </a:t>
            </a:r>
            <a:r>
              <a:rPr lang="en-CA" sz="9600" b="1">
                <a:latin typeface="French Script MT" pitchFamily="66" charset="0"/>
              </a:rPr>
              <a:t>Fin</a:t>
            </a:r>
            <a:endParaRPr lang="fr-CA" sz="9600" b="1"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18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pp5186</Template>
  <TotalTime>0</TotalTime>
  <Words>31</Words>
  <Application>Microsoft Office PowerPoint</Application>
  <PresentationFormat>Presentación en pantalla (16:10)</PresentationFormat>
  <Paragraphs>8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8" baseType="lpstr">
      <vt:lpstr>Arial</vt:lpstr>
      <vt:lpstr>Calibri</vt:lpstr>
      <vt:lpstr>French Script MT</vt:lpstr>
      <vt:lpstr>pp5186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2021-12-12T09:02:34Z</dcterms:created>
  <dcterms:modified xsi:type="dcterms:W3CDTF">2021-12-12T09:08:18Z</dcterms:modified>
</cp:coreProperties>
</file>