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  <p:sldMasterId id="2147483822" r:id="rId2"/>
  </p:sldMasterIdLst>
  <p:notesMasterIdLst>
    <p:notesMasterId r:id="rId40"/>
  </p:notesMasterIdLst>
  <p:sldIdLst>
    <p:sldId id="256" r:id="rId3"/>
    <p:sldId id="257" r:id="rId4"/>
    <p:sldId id="258" r:id="rId5"/>
    <p:sldId id="259" r:id="rId6"/>
    <p:sldId id="260" r:id="rId7"/>
    <p:sldId id="262" r:id="rId8"/>
    <p:sldId id="300" r:id="rId9"/>
    <p:sldId id="301" r:id="rId10"/>
    <p:sldId id="265" r:id="rId11"/>
    <p:sldId id="266" r:id="rId12"/>
    <p:sldId id="267" r:id="rId13"/>
    <p:sldId id="293" r:id="rId14"/>
    <p:sldId id="297" r:id="rId15"/>
    <p:sldId id="269" r:id="rId16"/>
    <p:sldId id="270" r:id="rId17"/>
    <p:sldId id="271" r:id="rId18"/>
    <p:sldId id="272" r:id="rId19"/>
    <p:sldId id="302" r:id="rId20"/>
    <p:sldId id="274" r:id="rId21"/>
    <p:sldId id="276" r:id="rId22"/>
    <p:sldId id="275" r:id="rId23"/>
    <p:sldId id="298" r:id="rId24"/>
    <p:sldId id="295" r:id="rId25"/>
    <p:sldId id="277" r:id="rId26"/>
    <p:sldId id="278" r:id="rId27"/>
    <p:sldId id="280" r:id="rId28"/>
    <p:sldId id="281" r:id="rId29"/>
    <p:sldId id="282" r:id="rId30"/>
    <p:sldId id="292" r:id="rId31"/>
    <p:sldId id="285" r:id="rId32"/>
    <p:sldId id="286" r:id="rId33"/>
    <p:sldId id="291" r:id="rId34"/>
    <p:sldId id="289" r:id="rId35"/>
    <p:sldId id="299" r:id="rId36"/>
    <p:sldId id="290" r:id="rId37"/>
    <p:sldId id="303" r:id="rId38"/>
    <p:sldId id="304" r:id="rId39"/>
  </p:sldIdLst>
  <p:sldSz cx="9144000" cy="6858000" type="screen4x3"/>
  <p:notesSz cx="6858000" cy="9144000"/>
  <p:defaultTextStyle>
    <a:defPPr>
      <a:defRPr lang="lt-L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NR1o9GjxsDWEiea5lYNHw==" hashData="XHZ0uPSCjzehrTwfbaE3ESQPa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D2A000"/>
    <a:srgbClr val="3F3403"/>
    <a:srgbClr val="29961A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412FC21-D550-4098-8515-409CEC1DA75D}" type="datetimeFigureOut">
              <a:rPr lang="fr-CA"/>
              <a:pPr>
                <a:defRPr/>
              </a:pPr>
              <a:t>2019-09-12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CA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CA" noProof="0" smtClean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A5FE075-4FDA-4301-B7D4-FA299C9A4EF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42195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  <p:sp>
        <p:nvSpPr>
          <p:cNvPr id="450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02D0EB4-82C5-44E3-92F1-DB5A7A118B1B}" type="slidenum">
              <a:rPr lang="fr-CA" smtClean="0"/>
              <a:pPr eaLnBrk="1" hangingPunct="1"/>
              <a:t>25</a:t>
            </a:fld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6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17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Connecteur droit 18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Connecteur droit 19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Connecteur droit 20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Connecteur droit 23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Connecteur droit 2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Connecteur droit 25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lipse 27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lipse 28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Ellipse 29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Ellipse 30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Ellipse 31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2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23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24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D4E76-6EAA-47ED-BA28-FC0E952C8AE3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0233686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8F7183D-62A0-417E-9D59-DF3F246127AB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6243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16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17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Connecteur droit 18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Connecteur droit 19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Connecteur droit 20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Connecteur droit 23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Connecteur droit 2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Rectangle 2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Ellipse 2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Ellipse 27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Ellipse 2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Ellipse 29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Ellipse 30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Connecteur droit 31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21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22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A02C0-9522-41BD-A770-40AE03188007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70069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C754A-208E-48B8-944D-543F86ABAA14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48955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AC33FF-AD4B-4FBF-A906-CC04D008241C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5156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1B604A-A82F-46B9-89AA-AEA4AFE4B538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  <p:sp>
        <p:nvSpPr>
          <p:cNvPr id="5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32655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EBB5C-779D-4FF3-80E0-F64FDD30DDC5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29048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12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Connecteur droit 14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Connecteur droit 1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Connecteur droit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Rectangle 1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Connecteur droit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Ellipse 2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3" name="Espace réservé du numéro de diapositiv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9C7133D-882C-41BA-BFBF-5ED74834B9D1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  <p:sp>
        <p:nvSpPr>
          <p:cNvPr id="14" name="Espace réservé du pied de page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905131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necteur droit 12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Ellipse 14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Connecteur droit 1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Rectangle 1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Connecteur droit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Connecteur droit 1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Connecteur droit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3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778B98-EFAF-4CC0-A93E-7BDDACA9A3F5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  <p:sp>
        <p:nvSpPr>
          <p:cNvPr id="14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0697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21F42-BEBC-4845-9D4F-ECF36E03D18B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18039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AF23A-2D93-4279-87EE-B83D01A3653C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022350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948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8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El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DBB8E07-58DE-4554-B282-48D0B4C5E4AF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1" r:id="rId4"/>
    <p:sldLayoutId id="2147483812" r:id="rId5"/>
    <p:sldLayoutId id="2147483819" r:id="rId6"/>
    <p:sldLayoutId id="2147483813" r:id="rId7"/>
    <p:sldLayoutId id="2147483820" r:id="rId8"/>
    <p:sldLayoutId id="2147483821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1" fontAlgn="base" hangingPunct="1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1" fontAlgn="base" hangingPunct="1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1" fontAlgn="base" hangingPunct="1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63888" y="1412776"/>
            <a:ext cx="4572000" cy="365760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/>
            </a:r>
            <a:b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</a:br>
            <a: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/>
            </a:r>
            <a:b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</a:br>
            <a: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/>
            </a:r>
            <a:br>
              <a:rPr lang="fr-CA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</a:br>
            <a:r>
              <a:rPr lang="es-ES" sz="3600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No </a:t>
            </a:r>
            <a:r>
              <a:rPr lang="es-ES" sz="3600" dirty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siempre sabemos cómo crecen nuestras frutas y verduras.</a:t>
            </a:r>
            <a:r>
              <a:rPr lang="lt-LT" sz="36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  <a:t/>
            </a:r>
            <a:br>
              <a:rPr lang="lt-LT" sz="3600" dirty="0">
                <a:solidFill>
                  <a:schemeClr val="accent1">
                    <a:satMod val="150000"/>
                  </a:schemeClr>
                </a:solidFill>
                <a:latin typeface="Calibri" pitchFamily="34" charset="0"/>
              </a:rPr>
            </a:br>
            <a:endParaRPr lang="lt-LT" sz="3600" dirty="0">
              <a:solidFill>
                <a:schemeClr val="accent1">
                  <a:satMod val="150000"/>
                </a:schemeClr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how-fruits-and-vegetables-grow-5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153400" cy="685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</a:rPr>
              <a:t> </a:t>
            </a: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Cacao (1)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ow-fruits-and-vegetables-grow-5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0"/>
            <a:ext cx="4987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943600" y="1219200"/>
            <a:ext cx="2667000" cy="685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Cacao (2)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10244" name="Picture 5" descr="https://encrypted-tbn3.gstatic.com/images?q=tbn:ANd9GcQb--IvwpdM2mNtw_l1f5cmZhFsxybN5J7V-yf9bQ6xnbf3-B5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913" y="3276600"/>
            <a:ext cx="2862262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how-fruits-and-vegetables-grow-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153400" cy="762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bg2">
                    <a:lumMod val="75000"/>
                  </a:schemeClr>
                </a:solidFill>
                <a:latin typeface="Futura Md BT" pitchFamily="34" charset="0"/>
              </a:rPr>
              <a:t>Arachides (1)</a:t>
            </a:r>
            <a:endParaRPr lang="lt-LT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how-fruits-and-vegetables-grow-3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5715000"/>
            <a:ext cx="36576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bg2">
                    <a:lumMod val="75000"/>
                  </a:schemeClr>
                </a:solidFill>
                <a:latin typeface="Futura Md BT" pitchFamily="34" charset="0"/>
              </a:rPr>
              <a:t>Arachides (2)</a:t>
            </a:r>
            <a:endParaRPr lang="lt-LT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how-fruits-and-vegetables-grow-6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bg1"/>
                </a:solidFill>
                <a:latin typeface="Futura Md BT" pitchFamily="34" charset="0"/>
              </a:rPr>
              <a:t>Vanille</a:t>
            </a:r>
            <a:r>
              <a:rPr lang="lt-LT" b="1" dirty="0" smtClean="0">
                <a:solidFill>
                  <a:schemeClr val="bg1"/>
                </a:solidFill>
              </a:rPr>
              <a:t> (</a:t>
            </a:r>
            <a:r>
              <a:rPr lang="fr-CA" b="1" dirty="0" smtClean="0">
                <a:solidFill>
                  <a:schemeClr val="bg1"/>
                </a:solidFill>
                <a:latin typeface="Futura Md BT" pitchFamily="34" charset="0"/>
              </a:rPr>
              <a:t>1</a:t>
            </a:r>
            <a:r>
              <a:rPr lang="lt-LT" b="1" dirty="0" smtClean="0">
                <a:solidFill>
                  <a:schemeClr val="bg1"/>
                </a:solidFill>
              </a:rPr>
              <a:t>)</a:t>
            </a:r>
            <a:endParaRPr lang="lt-LT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5105400" y="5562600"/>
            <a:ext cx="3048000" cy="6858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rgbClr val="29961A"/>
                </a:solidFill>
                <a:latin typeface="Futura Md BT" pitchFamily="34" charset="0"/>
                <a:ea typeface="+mj-ea"/>
                <a:cs typeface="+mj-cs"/>
              </a:rPr>
              <a:t>Vanille</a:t>
            </a:r>
            <a:r>
              <a:rPr lang="lt-LT" sz="3000" b="1" cap="small" dirty="0">
                <a:solidFill>
                  <a:srgbClr val="29961A"/>
                </a:solidFill>
                <a:latin typeface="+mj-lt"/>
                <a:ea typeface="+mj-ea"/>
                <a:cs typeface="+mj-cs"/>
              </a:rPr>
              <a:t> (</a:t>
            </a:r>
            <a:r>
              <a:rPr lang="fr-CA" sz="3000" b="1" cap="small" dirty="0">
                <a:solidFill>
                  <a:srgbClr val="29961A"/>
                </a:solidFill>
                <a:latin typeface="Futura Md BT" pitchFamily="34" charset="0"/>
                <a:ea typeface="+mj-ea"/>
                <a:cs typeface="+mj-cs"/>
              </a:rPr>
              <a:t>2</a:t>
            </a:r>
            <a:r>
              <a:rPr lang="lt-LT" sz="3000" b="1" cap="small" dirty="0">
                <a:solidFill>
                  <a:srgbClr val="29961A"/>
                </a:solidFill>
                <a:latin typeface="+mj-lt"/>
                <a:ea typeface="+mj-ea"/>
                <a:cs typeface="+mj-cs"/>
              </a:rPr>
              <a:t>)</a:t>
            </a:r>
            <a:endParaRPr lang="lt-LT" sz="3000" b="1" cap="small" dirty="0">
              <a:solidFill>
                <a:srgbClr val="29961A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4339" name="Picture 4" descr="how-fruits-and-vegetables-grow-6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0"/>
            <a:ext cx="50053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https://encrypted-tbn1.gstatic.com/images?q=tbn:ANd9GcQcc1o2wCefGFRJ3SsqXOMpCi4swZwYl8aIYKTqEwW7eF53P26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1143000"/>
            <a:ext cx="1581150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https://encrypted-tbn1.gstatic.com/images?q=tbn:ANd9GcQHZG9FQ4par4L7NohEplVRUOe-5Xu8klWh2uo6zUgc05Rt3mLwu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270250"/>
            <a:ext cx="2971800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4" descr="how-fruits-and-vegetables-grow-1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4589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762000" y="1066800"/>
            <a:ext cx="2590800" cy="10668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rgbClr val="00B050"/>
                </a:solidFill>
                <a:latin typeface="Futura Md BT" pitchFamily="34" charset="0"/>
                <a:ea typeface="+mj-ea"/>
                <a:cs typeface="+mj-cs"/>
              </a:rPr>
              <a:t>Ananas (1)</a:t>
            </a:r>
            <a:r>
              <a:rPr lang="lt-LT" sz="3000" b="1" cap="small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  <a:t/>
            </a:r>
            <a:br>
              <a:rPr lang="lt-LT" sz="3000" b="1" cap="small" dirty="0">
                <a:solidFill>
                  <a:srgbClr val="00B050"/>
                </a:solidFill>
                <a:latin typeface="+mj-lt"/>
                <a:ea typeface="+mj-ea"/>
                <a:cs typeface="+mj-cs"/>
              </a:rPr>
            </a:br>
            <a:endParaRPr lang="lt-LT" sz="3000" b="1" cap="small" dirty="0">
              <a:solidFill>
                <a:srgbClr val="00B05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how-fruits-and-vegetables-grow-1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44196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tx1">
                    <a:lumMod val="95000"/>
                  </a:schemeClr>
                </a:solidFill>
                <a:latin typeface="Futura Md BT" pitchFamily="34" charset="0"/>
              </a:rPr>
              <a:t>Ananas (2)</a:t>
            </a:r>
            <a:r>
              <a:rPr lang="lt-LT" b="1" dirty="0">
                <a:solidFill>
                  <a:schemeClr val="tx1">
                    <a:lumMod val="95000"/>
                  </a:schemeClr>
                </a:solidFill>
              </a:rPr>
              <a:t/>
            </a:r>
            <a:br>
              <a:rPr lang="lt-LT" b="1" dirty="0">
                <a:solidFill>
                  <a:schemeClr val="tx1">
                    <a:lumMod val="95000"/>
                  </a:schemeClr>
                </a:solidFill>
              </a:rPr>
            </a:br>
            <a:endParaRPr lang="lt-LT" b="1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ow-fruits-and-vegetables-grow-2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2286000" cy="6858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tx1"/>
                </a:solidFill>
                <a:latin typeface="Futura Md BT" pitchFamily="34" charset="0"/>
              </a:rPr>
              <a:t>Kiwis</a:t>
            </a:r>
            <a:r>
              <a:rPr lang="lt-LT" b="1" dirty="0" smtClean="0">
                <a:solidFill>
                  <a:schemeClr val="tx1"/>
                </a:solidFill>
              </a:rPr>
              <a:t> (</a:t>
            </a:r>
            <a:r>
              <a:rPr lang="fr-CA" b="1" dirty="0" smtClean="0">
                <a:solidFill>
                  <a:schemeClr val="tx1"/>
                </a:solidFill>
                <a:latin typeface="Futura Md BT" pitchFamily="34" charset="0"/>
              </a:rPr>
              <a:t>1</a:t>
            </a:r>
            <a:r>
              <a:rPr lang="lt-LT" b="1" dirty="0" smtClean="0">
                <a:solidFill>
                  <a:schemeClr val="tx1"/>
                </a:solidFill>
              </a:rPr>
              <a:t>)</a:t>
            </a:r>
            <a:endParaRPr lang="lt-LT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18435" name="Picture 4" descr="how-fruits-and-vegetables-grow-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ZoneTexte 5"/>
          <p:cNvSpPr txBox="1">
            <a:spLocks noChangeArrowheads="1"/>
          </p:cNvSpPr>
          <p:nvPr/>
        </p:nvSpPr>
        <p:spPr bwMode="auto">
          <a:xfrm>
            <a:off x="3429000" y="6019800"/>
            <a:ext cx="20574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A" sz="3000" b="1">
                <a:latin typeface="Futura Md BT" pitchFamily="34" charset="0"/>
              </a:rPr>
              <a:t>Kiwis (2)</a:t>
            </a:r>
          </a:p>
        </p:txBody>
      </p:sp>
      <p:pic>
        <p:nvPicPr>
          <p:cNvPr id="18437" name="Picture 6" descr="https://encrypted-tbn3.gstatic.com/images?q=tbn:ANd9GcS2dxu5XTIWt98F9SsDCzQGr3Ngk7HG2i2vj1nf7IRojcwWYNl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924425"/>
            <a:ext cx="2362200" cy="193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greenpouce.com/image/arbuste/arbre_au_poivre_2_g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5741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096000" y="5791200"/>
            <a:ext cx="2209800" cy="5540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fr-CA" sz="3000" b="1" cap="small" dirty="0">
                <a:latin typeface="Futura Md BT" pitchFamily="34" charset="0"/>
              </a:rPr>
              <a:t>Poivre (1)</a:t>
            </a:r>
            <a:endParaRPr lang="fr-CA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ow-fruits-and-vegetables-grow-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5146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867400" y="5715000"/>
            <a:ext cx="2362200" cy="6096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CA" sz="3000" cap="small" dirty="0">
                <a:latin typeface="+mj-lt"/>
                <a:ea typeface="+mj-ea"/>
                <a:cs typeface="+mj-cs"/>
              </a:rPr>
              <a:t> </a:t>
            </a:r>
            <a:r>
              <a:rPr lang="fr-CA" sz="3000" b="1" cap="small" dirty="0">
                <a:latin typeface="Futura Md BT" pitchFamily="34" charset="0"/>
                <a:ea typeface="+mj-ea"/>
                <a:cs typeface="+mj-cs"/>
              </a:rPr>
              <a:t>Poivre (2)</a:t>
            </a:r>
            <a:endParaRPr lang="lt-LT" sz="3000" b="1" cap="small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http://www.oiseauxethologie.fr/php/img/DSC_1031-_Amandiers_en_fleurs_-_Aragon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36"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781800" y="1371600"/>
            <a:ext cx="2514600" cy="762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Amandes</a:t>
            </a:r>
            <a:r>
              <a:rPr lang="lt-LT" b="1" dirty="0" smtClean="0">
                <a:solidFill>
                  <a:schemeClr val="accent1">
                    <a:satMod val="150000"/>
                  </a:schemeClr>
                </a:solidFill>
              </a:rPr>
              <a:t> (</a:t>
            </a: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1</a:t>
            </a:r>
            <a:r>
              <a:rPr lang="lt-LT" b="1" dirty="0" smtClean="0">
                <a:solidFill>
                  <a:schemeClr val="accent1">
                    <a:satMod val="150000"/>
                  </a:schemeClr>
                </a:solidFill>
              </a:rPr>
              <a:t>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22531" name="Picture 4" descr="how-fruits-and-vegetables-grow-8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5867400"/>
            <a:ext cx="8153400" cy="762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bg1"/>
                </a:solidFill>
                <a:latin typeface="Futura Md BT" pitchFamily="34" charset="0"/>
              </a:rPr>
              <a:t>Amandes</a:t>
            </a:r>
            <a:r>
              <a:rPr lang="lt-LT" b="1" dirty="0" smtClean="0">
                <a:solidFill>
                  <a:schemeClr val="bg1"/>
                </a:solidFill>
              </a:rPr>
              <a:t> (</a:t>
            </a:r>
            <a:r>
              <a:rPr lang="fr-CA" b="1" dirty="0" smtClean="0">
                <a:solidFill>
                  <a:schemeClr val="bg1"/>
                </a:solidFill>
                <a:latin typeface="Futura Md BT" pitchFamily="34" charset="0"/>
              </a:rPr>
              <a:t>2</a:t>
            </a:r>
            <a:r>
              <a:rPr lang="lt-LT" b="1" dirty="0" smtClean="0">
                <a:solidFill>
                  <a:schemeClr val="bg1"/>
                </a:solidFill>
              </a:rPr>
              <a:t>)</a:t>
            </a:r>
            <a:endParaRPr lang="lt-LT" b="1" dirty="0">
              <a:solidFill>
                <a:schemeClr val="bg1"/>
              </a:solidFill>
            </a:endParaRPr>
          </a:p>
        </p:txBody>
      </p:sp>
      <p:pic>
        <p:nvPicPr>
          <p:cNvPr id="22533" name="Picture 6" descr="https://encrypted-tbn3.gstatic.com/images?q=tbn:ANd9GcRHUSW2OntaMuCEGGtNdZRXS1irre-S9chdCRBMRBBdhaqjYZF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0" y="3733800"/>
            <a:ext cx="2921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how-fruits-and-vegetables-grow-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181600"/>
            <a:ext cx="2819400" cy="1143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err="1" smtClean="0">
                <a:solidFill>
                  <a:schemeClr val="bg1"/>
                </a:solidFill>
                <a:latin typeface="Futura Md BT" pitchFamily="34" charset="0"/>
              </a:rPr>
              <a:t>Avocados</a:t>
            </a:r>
            <a:endParaRPr lang="lt-LT" b="1" dirty="0">
              <a:solidFill>
                <a:schemeClr val="bg1"/>
              </a:solidFill>
            </a:endParaRPr>
          </a:p>
        </p:txBody>
      </p:sp>
      <p:pic>
        <p:nvPicPr>
          <p:cNvPr id="23556" name="Picture 2" descr="http://img.ehowcdn.com/article-new-thumbnail/ehow/images/a04/71/9b/grow-avocado-tree-as-houseplant-800x8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19600"/>
            <a:ext cx="14478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how-fruits-and-vegetables-grow-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2971800" y="5791200"/>
            <a:ext cx="3505200" cy="8382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bg1"/>
                </a:solidFill>
                <a:latin typeface="Futura Md BT" pitchFamily="34" charset="0"/>
              </a:rPr>
              <a:t>Caramboles</a:t>
            </a:r>
            <a:endParaRPr lang="lt-LT" b="1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www.quizz.biz/uploads/quizz/270085/5_2xpd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5372100"/>
            <a:ext cx="1981200" cy="1485900"/>
          </a:xfrm>
          <a:prstGeom prst="rect">
            <a:avLst/>
          </a:prstGeom>
          <a:solidFill>
            <a:srgbClr val="D0A80A">
              <a:alpha val="9097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dipasa.com/Portals/0/images/Content/Sesame%20plant%20flower.JPG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04800"/>
            <a:ext cx="2438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4" descr="how-fruits-and-vegetables-grow-12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316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096000" y="5715000"/>
            <a:ext cx="1905000" cy="609600"/>
          </a:xfrm>
          <a:prstGeom prst="rect">
            <a:avLst/>
          </a:prstGeom>
        </p:spPr>
        <p:txBody>
          <a:bodyPr anchor="b">
            <a:normAutofit fontScale="85000" lnSpcReduction="1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r-CA" sz="3000" b="1" cap="small" dirty="0">
                <a:latin typeface="Futura Md BT" pitchFamily="34" charset="0"/>
                <a:ea typeface="+mj-ea"/>
                <a:cs typeface="+mj-cs"/>
              </a:rPr>
              <a:t>Sésame (1)</a:t>
            </a:r>
            <a:endParaRPr lang="lt-LT" sz="3000" b="1" cap="small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6627" name="Picture 4" descr="how-fruits-and-vegetables-grow-12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28600" y="6019800"/>
            <a:ext cx="5638800" cy="8382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chemeClr val="bg1"/>
                </a:solidFill>
                <a:latin typeface="Futura Md BT" pitchFamily="34" charset="0"/>
                <a:ea typeface="+mj-ea"/>
                <a:cs typeface="+mj-cs"/>
              </a:rPr>
              <a:t>Graines de </a:t>
            </a:r>
            <a:r>
              <a:rPr lang="fr-CA" sz="3000" b="1" cap="small" dirty="0">
                <a:solidFill>
                  <a:schemeClr val="bg1"/>
                </a:solidFill>
                <a:latin typeface="Futura Md BT" pitchFamily="34" charset="0"/>
                <a:ea typeface="+mj-ea"/>
                <a:cs typeface="+mj-cs"/>
              </a:rPr>
              <a:t>Sésame (2)</a:t>
            </a:r>
            <a:endParaRPr lang="lt-LT" sz="3000" b="1" cap="small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27651" name="Picture 4" descr="how-fruits-and-vegetables-grow-1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609600"/>
            <a:ext cx="2667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algn="r">
              <a:lnSpc>
                <a:spcPct val="80000"/>
              </a:lnSpc>
              <a:defRPr/>
            </a:pPr>
            <a:r>
              <a:rPr lang="lt-LT" sz="40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0" y="304800"/>
            <a:ext cx="1981200" cy="685800"/>
          </a:xfrm>
          <a:prstGeom prst="rect">
            <a:avLst/>
          </a:prstGeom>
        </p:spPr>
        <p:txBody>
          <a:bodyPr anchor="b">
            <a:normAutofit fontScale="975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r-CA" sz="3300" b="1" cap="small" dirty="0">
                <a:solidFill>
                  <a:schemeClr val="bg1"/>
                </a:solidFill>
                <a:latin typeface="Futura Md BT" pitchFamily="34" charset="0"/>
                <a:ea typeface="+mj-ea"/>
                <a:cs typeface="+mj-cs"/>
              </a:rPr>
              <a:t>Café (1)</a:t>
            </a:r>
            <a:r>
              <a:rPr lang="lt-LT" sz="4000" cap="small" dirty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how-fruits-and-vegetables-grow-13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09800"/>
            <a:ext cx="2743200" cy="6096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sz="4000" b="1" dirty="0" smtClean="0">
                <a:solidFill>
                  <a:schemeClr val="bg1"/>
                </a:solidFill>
                <a:latin typeface="Futura Md BT" pitchFamily="34" charset="0"/>
              </a:rPr>
              <a:t>Café (2)</a:t>
            </a:r>
            <a:r>
              <a:rPr lang="lt-LT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lt-LT" sz="400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easternshorecoffee.com/wp-content/uploads/2012/01/coffee-fiel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762000"/>
            <a:ext cx="4572000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AutoShape 4" descr="data:image/jpeg;base64,/9j/4AAQSkZJRgABAQAAAQABAAD/2wCEAAkGBxQSEBUUEBQUFRQUFRUSGBQVFRQVFBUUFRUWFhQUFRQYHCggGBolHRQUITEiJSkrLi4uFx8zODMsNygtLisBCgoKDg0OGxAQGiwlICQsLCwsNywsLCwsLCwsLCwsLCwsLCwsLCwsLCwsLCwsLCwsLCwsLCwsLCwsLCwsLCwsL//AABEIAI4AoAMBIgACEQEDEQH/xAAbAAACAwEBAQAAAAAAAAAAAAADBAIFBgEHAP/EADQQAAEDAgQFAgQFBAMAAAAAAAEAAhEDIQQFEjFBUWFxgQYTIpGhsRUjMkLBFGLh8FJy0f/EABoBAAMBAQEBAAAAAAAAAAAAAAIDBAEFAAb/xAAnEQADAAICAgIBAwUAAAAAAAAAAQIDERIhBDETQWEyUYEUIiNScf/aAAwDAQACEQMRAD8A8+DzO535ogqnmfmhDfyVOFKID06x5n5pqnUPMpFjUzTC8jw2HpbHVIG5RWqGLoa2kLWtobhvhabKmpijG5+ZQaeFfU2mOclGy/AOfU0nYXJW3yzLmgAQOXhKdcOkdeqlraML+ATcl3zKSxeRubsT5Xsv4bQA4k87KhzrLANkPzZJ7bJnEV9HluBfodBJDp8QryhjC3j9Sk/UGCgyEjhsTNjv91Q0si5DvHv4/wDHX8Ggdmp437k/JQrZmXXAiLbz4hVOpQfexKxYkOy0pnaHPxDVaSY/uJIQ69cm1x5KWaAOI22EierpU6TpcD1lHxS9E+PLTWqNdVBdSF9mgb9FnnYg3b/Keq434YCpXncoEtjuSU9hNPU/Mr5jTIudxxKPRpfCEVlK47hM5HFv9T0GAv5KK0IY3Pco7AkghGNRmhDYiaoElajPYQKYSDszaOBK7Tzamd5HhEO/p8v+rLbCAT5WgoGACL7A9OqxbsfpcC0y2ZT7M9ERfxwUtfq7OpjxP41o0VTHBroXMTW133ELJVsw1HdFbnGlpPDZDO9jXh0ti+dUVi8ZS0uWrxmaB6pcRQa/cnwP5VOBOfYjNidLpFa3FEdV04vom/w1pG7h3AI+kJTEYNzORHMfyOCpXFktTlldnzahKapOVc10JinWXmgYvTH/AHVGmNTgOqDSaXFNe1pQa0VTvJ0XTKVrKQpXHcIOW15EFP6bjuFO3o52XG4rTEmi/ko7UJov5KPTbOyIXrZNoQXF1QhlK5JiExUYQPismfQzmte6q4TJLW9FlV0WYI4Lk139Fxl3oAQHV3meTbAeTumMX6IpH9LjPUCPotHh80ZxcPn9F12a0uLoSef5D+XJv2eaZl6Wq05LASP94LO4ig6DFnC3TseRXuTatN+xBlee+tcuY180j8VyR/vFNi2NnM7XGjHZaC57mvcBDSSTwI2jmj18WNIa0WFyTxU2YMvJLZBIEjlvKnSy/wCITYWO8knsjbnex0U5nvs+ZrqkBlJsgQNIO3M8yrHC+lqrrEEHeP5Mr0LIMtosphzeMd1bBrRxF+qU7YmvJf0eY1PRtZonST0BbdU1TCQ4tqNLTyIv8uIXtbGtjss/6uytlek5zQNbBqB424LObBnyG3qjxjM8vLHHeOBS2Hpq5rE1DoaHEgm33VYwQSDuDCrmm12LcLkPYBg1J3H07Sq6i+DKYqYmQsZbEpa0fYF8PCv2Hbws3hz8YV/Rft4Ssi7IfN06RyhRLjA5rS5TgGtIuDO54DtzVJg7HyVpBWpsZb9Uc0nbplWLAscr92A9Q5X+WXMvA1HnCq/Q+Ia0vpvAN5g8jcQg5nnTrtYbGxKqKGJLagqUjpqN+TvCLW10Hkw1x2z1HDYOjTmW/ETJR3UqZNmBZXAepWub+cINuytW5vQsQ8T3CVojc0hjF4Npu2abhcFtx5CyPqN4a0OeDe+qeJ2gLQ4z1AwWHxH+25+ipsbR9wB1SPh2adm/5RSuxmOaKsY5jWtgQ6QRMztYX4L7CVHPxAaWASNQvIIJvFu6Tq0PeqHSbN/dzPLsjUcS5jhP7SCAd2nmOYTH6GtpvivaNphMJIjW5rWn9Lb3/wCysTlzDEOeD4VRlGdscNJgOm4PPirk19WzgEgmraZJ2BqNH5dTVbY8fKqsV7xpy/S0CQYPDsn3YkNkl1u6yXqz1A0/l0Dqcd4vpsN0SnZ6UzK4ZzvcqaLaiYPQFV+YPaA0Abfu+5PUqzZQNmMsYGp3Ic/P8JqrlzS2ALBU8kmZltStfZnGVFPWrB+Tjqp08AG8EfOTF5OkLYOmZkq1pO27hLGymx1x3CGuyW7dvbLKrSLCdxuq+tjnAw4rS5jSBJB8FZjMaCljqtUfRy1S/IrWxEpVz1Bzo3XKbS92lokn6d1ap0TZPISRZ5ZWe9xE2A3IVvQpvJ0w0ztw+6HgsGKbYG/E8yrfAUhpLjEdUukjnryLquvQrjqlTDtBdpE7AOkn5KkrZlVq2HHyVHE1XVqhcdtm9ui0uSZJpAe6JQ7S9HUiVM7v2V9H0wWt14guAIkaTcz90rXyj/g54i/xEOjwLrcVqgLYft3VVUwQBlkG8zab8Cs5PfsVdV9IyT69SmQ2pEcHG47yFYU8S8DZ17y10jxdOZ7hB7cG5ubcCqTLK5adB23HQ8QvdUgMypRzS/6Puqud+oVY5SvqOHj9LQ3qYLkQOU2lD69HOryKfo7TpBogf5Pdcc1TBXxKwnb2AcxBqMTZQqgWnitrNQAbjuE9ValXMuO4TZZpf18XI32KocfWlxUHYs3HU/dKVXJcw99n0Urj2FoZX7x1aoAseZKvMHgW0xDB54lK5SYp9ySka+budULWGGi0i56p62+jiZm7yPRb4jEAENFyfomMZV00XAG4F1WYCkQS6DPP+UDE4qQ4O3OyzQzHKnRHBVACJ4f6VrMLmbYAntCxFJ6bFeNil3LT6O1xVI1WJxwIslMNmHNU/wDVkiEE10nVNhKElo0OYVWubzKy1V2l88QQUw7GxYqve7Ue5j5lPiXvsnyNKGmaMldFRDqFLOeh0cAeFVd1quFREbVXuJg6XqLnJN1Zc99e4ngtUpUuv5ClUqoGu47hMlGiDn3Pc/dLYjExtc/RSxNAt+IHUJ234qTsWS34GeSLeE7Rdfk1S0gOGxBIgB09JTOAwFWTpaSDuTaPJT/p7BGJ2H3WwyzC3EhTZfJUPjIWLx3S2ykoYeqGQYmN7qnzTC1Gj9MjmLwvUamVl7NVmxw5qjq4QQZ6iOXVLWe0+0P+DG17PPsOx3th5FpieRHNFD1cl3tuLTGl33VFmtRrKummLcRwB6KmK5+j3y1gfC/4YYVVw1Em3FDspe8Dtfsi4jH5M/uFc5Twl3Twb9+CJhMufUu74W/U+OCf9gNENEAIaaRHlz8+kS96QgOqKFQwUB9RYpImgzqq576Uc9Qc9HxPaHH10L+oSheuSt4m6GamKQ24u47hKVUJoMjuPui0jdFrmzHUnyCIkwONunndDwLzUdAFt3dOyaxzhiHNtAaXc9rWHyTOW4VtMnTxjdLuuM/kbCTtI0GXYaGgDmtLgaUbiypMqqiRPBX1bGDSudMb/uZ06p+hzEZl8OmBCx+cZppMCN+KPXxRJ3hVmY4cOdqHxf8AqbDVPsG5cz0IZmS5skDrH8LMVzpe6xM3laPM64A0juUHD5YXtBJAa6/VU4mpQnyq3jnfszD05l5uoZng/afEyOBX2CqQqPaITTYSvAXXvSFKsjBxKmqTN6B1N0u9qbcxDLEaYGxTQvnMTQYoVGotmbEXNXQ1GLFFwRBbFni661tx3H3Ujuujcdx91pofB4wBh1ftJ+qngcy1ONoFoVS+kZO26fw+GIpuI02E7ngR06rHCYcPjWzQ0cdCZdmnUrN4eoXCUZ2o8lK8HZ1IyJrZY1sfPFKuxxGxKUc09EGqCBNkU4UjbzpI+r1+JKN/XuIiYAEAKqeHEyY7JqhQLt4VClI52XI8jFsRqcZJlNZTh2OdFSx4Kxo5babfVAfhYuIXm+tC0tl1Ty1jdl8+mBspZPUL2weCZq0eyne99iq6ZWOCg4BHq0j0QXUz0WoAG5CepupnohvpnojSNAPS1WojVaZ6JKrTPRNSDSPvcXRVuO4+6X9o9F1tEyNtwt0F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9700" name="AutoShape 6" descr="data:image/jpeg;base64,/9j/4AAQSkZJRgABAQAAAQABAAD/2wCEAAkGBxQSEBUUEBQUFRQUFRUSGBQVFRQVFBUUFRUWFhQUFRQYHCggGBolHRQUITEiJSkrLi4uFx8zODMsNygtLisBCgoKDg0OGxAQGiwlICQsLCwsNywsLCwsLCwsLCwsLCwsLCwsLCwsLCwsLCwsLCwsLCwsLCwsLCwsLCwsLCwsL//AABEIAI4AoAMBIgACEQEDEQH/xAAbAAACAwEBAQAAAAAAAAAAAAADBAIFBgEHAP/EADQQAAEDAgQFAgQFBAMAAAAAAAEAAhEDIQQFEjFBUWFxgQYTIpGhsRUjMkLBFGLh8FJy0f/EABoBAAMBAQEBAAAAAAAAAAAAAAIDBAEFAAb/xAAnEQADAAICAgIBAwUAAAAAAAAAAQIDERIhBDETQWEyUYEUIiNScf/aAAwDAQACEQMRAD8A8+DzO535ogqnmfmhDfyVOFKID06x5n5pqnUPMpFjUzTC8jw2HpbHVIG5RWqGLoa2kLWtobhvhabKmpijG5+ZQaeFfU2mOclGy/AOfU0nYXJW3yzLmgAQOXhKdcOkdeqlraML+ATcl3zKSxeRubsT5Xsv4bQA4k87KhzrLANkPzZJ7bJnEV9HluBfodBJDp8QryhjC3j9Sk/UGCgyEjhsTNjv91Q0si5DvHv4/wDHX8Ggdmp437k/JQrZmXXAiLbz4hVOpQfexKxYkOy0pnaHPxDVaSY/uJIQ69cm1x5KWaAOI22EierpU6TpcD1lHxS9E+PLTWqNdVBdSF9mgb9FnnYg3b/Keq434YCpXncoEtjuSU9hNPU/Mr5jTIudxxKPRpfCEVlK47hM5HFv9T0GAv5KK0IY3Pco7AkghGNRmhDYiaoElajPYQKYSDszaOBK7Tzamd5HhEO/p8v+rLbCAT5WgoGACL7A9OqxbsfpcC0y2ZT7M9ERfxwUtfq7OpjxP41o0VTHBroXMTW133ELJVsw1HdFbnGlpPDZDO9jXh0ti+dUVi8ZS0uWrxmaB6pcRQa/cnwP5VOBOfYjNidLpFa3FEdV04vom/w1pG7h3AI+kJTEYNzORHMfyOCpXFktTlldnzahKapOVc10JinWXmgYvTH/AHVGmNTgOqDSaXFNe1pQa0VTvJ0XTKVrKQpXHcIOW15EFP6bjuFO3o52XG4rTEmi/ko7UJov5KPTbOyIXrZNoQXF1QhlK5JiExUYQPismfQzmte6q4TJLW9FlV0WYI4Lk139Fxl3oAQHV3meTbAeTumMX6IpH9LjPUCPotHh80ZxcPn9F12a0uLoSef5D+XJv2eaZl6Wq05LASP94LO4ig6DFnC3TseRXuTatN+xBlee+tcuY180j8VyR/vFNi2NnM7XGjHZaC57mvcBDSSTwI2jmj18WNIa0WFyTxU2YMvJLZBIEjlvKnSy/wCITYWO8knsjbnex0U5nvs+ZrqkBlJsgQNIO3M8yrHC+lqrrEEHeP5Mr0LIMtosphzeMd1bBrRxF+qU7YmvJf0eY1PRtZonST0BbdU1TCQ4tqNLTyIv8uIXtbGtjss/6uytlek5zQNbBqB424LObBnyG3qjxjM8vLHHeOBS2Hpq5rE1DoaHEgm33VYwQSDuDCrmm12LcLkPYBg1J3H07Sq6i+DKYqYmQsZbEpa0fYF8PCv2Hbws3hz8YV/Rft4Ssi7IfN06RyhRLjA5rS5TgGtIuDO54DtzVJg7HyVpBWpsZb9Uc0nbplWLAscr92A9Q5X+WXMvA1HnCq/Q+Ia0vpvAN5g8jcQg5nnTrtYbGxKqKGJLagqUjpqN+TvCLW10Hkw1x2z1HDYOjTmW/ETJR3UqZNmBZXAepWub+cINuytW5vQsQ8T3CVojc0hjF4Npu2abhcFtx5CyPqN4a0OeDe+qeJ2gLQ4z1AwWHxH+25+ipsbR9wB1SPh2adm/5RSuxmOaKsY5jWtgQ6QRMztYX4L7CVHPxAaWASNQvIIJvFu6Tq0PeqHSbN/dzPLsjUcS5jhP7SCAd2nmOYTH6GtpvivaNphMJIjW5rWn9Lb3/wCysTlzDEOeD4VRlGdscNJgOm4PPirk19WzgEgmraZJ2BqNH5dTVbY8fKqsV7xpy/S0CQYPDsn3YkNkl1u6yXqz1A0/l0Dqcd4vpsN0SnZ6UzK4ZzvcqaLaiYPQFV+YPaA0Abfu+5PUqzZQNmMsYGp3Ic/P8JqrlzS2ALBU8kmZltStfZnGVFPWrB+Tjqp08AG8EfOTF5OkLYOmZkq1pO27hLGymx1x3CGuyW7dvbLKrSLCdxuq+tjnAw4rS5jSBJB8FZjMaCljqtUfRy1S/IrWxEpVz1Bzo3XKbS92lokn6d1ap0TZPISRZ5ZWe9xE2A3IVvQpvJ0w0ztw+6HgsGKbYG/E8yrfAUhpLjEdUukjnryLquvQrjqlTDtBdpE7AOkn5KkrZlVq2HHyVHE1XVqhcdtm9ui0uSZJpAe6JQ7S9HUiVM7v2V9H0wWt14guAIkaTcz90rXyj/g54i/xEOjwLrcVqgLYft3VVUwQBlkG8zab8Cs5PfsVdV9IyT69SmQ2pEcHG47yFYU8S8DZ17y10jxdOZ7hB7cG5ubcCqTLK5adB23HQ8QvdUgMypRzS/6Puqud+oVY5SvqOHj9LQ3qYLkQOU2lD69HOryKfo7TpBogf5Pdcc1TBXxKwnb2AcxBqMTZQqgWnitrNQAbjuE9ValXMuO4TZZpf18XI32KocfWlxUHYs3HU/dKVXJcw99n0Urj2FoZX7x1aoAseZKvMHgW0xDB54lK5SYp9ySka+budULWGGi0i56p62+jiZm7yPRb4jEAENFyfomMZV00XAG4F1WYCkQS6DPP+UDE4qQ4O3OyzQzHKnRHBVACJ4f6VrMLmbYAntCxFJ6bFeNil3LT6O1xVI1WJxwIslMNmHNU/wDVkiEE10nVNhKElo0OYVWubzKy1V2l88QQUw7GxYqve7Ue5j5lPiXvsnyNKGmaMldFRDqFLOeh0cAeFVd1quFREbVXuJg6XqLnJN1Zc99e4ngtUpUuv5ClUqoGu47hMlGiDn3Pc/dLYjExtc/RSxNAt+IHUJ234qTsWS34GeSLeE7Rdfk1S0gOGxBIgB09JTOAwFWTpaSDuTaPJT/p7BGJ2H3WwyzC3EhTZfJUPjIWLx3S2ykoYeqGQYmN7qnzTC1Gj9MjmLwvUamVl7NVmxw5qjq4QQZ6iOXVLWe0+0P+DG17PPsOx3th5FpieRHNFD1cl3tuLTGl33VFmtRrKummLcRwB6KmK5+j3y1gfC/4YYVVw1Em3FDspe8Dtfsi4jH5M/uFc5Twl3Twb9+CJhMufUu74W/U+OCf9gNENEAIaaRHlz8+kS96QgOqKFQwUB9RYpImgzqq576Uc9Qc9HxPaHH10L+oSheuSt4m6GamKQ24u47hKVUJoMjuPui0jdFrmzHUnyCIkwONunndDwLzUdAFt3dOyaxzhiHNtAaXc9rWHyTOW4VtMnTxjdLuuM/kbCTtI0GXYaGgDmtLgaUbiypMqqiRPBX1bGDSudMb/uZ06p+hzEZl8OmBCx+cZppMCN+KPXxRJ3hVmY4cOdqHxf8AqbDVPsG5cz0IZmS5skDrH8LMVzpe6xM3laPM64A0juUHD5YXtBJAa6/VU4mpQnyq3jnfszD05l5uoZng/afEyOBX2CqQqPaITTYSvAXXvSFKsjBxKmqTN6B1N0u9qbcxDLEaYGxTQvnMTQYoVGotmbEXNXQ1GLFFwRBbFni661tx3H3Ujuujcdx91pofB4wBh1ftJ+qngcy1ONoFoVS+kZO26fw+GIpuI02E7ngR06rHCYcPjWzQ0cdCZdmnUrN4eoXCUZ2o8lK8HZ1IyJrZY1sfPFKuxxGxKUc09EGqCBNkU4UjbzpI+r1+JKN/XuIiYAEAKqeHEyY7JqhQLt4VClI52XI8jFsRqcZJlNZTh2OdFSx4Kxo5babfVAfhYuIXm+tC0tl1Ty1jdl8+mBspZPUL2weCZq0eyne99iq6ZWOCg4BHq0j0QXUz0WoAG5CepupnohvpnojSNAPS1WojVaZ6JKrTPRNSDSPvcXRVuO4+6X9o9F1tEyNtwt0F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9701" name="AutoShape 8" descr="data:image/jpeg;base64,/9j/4AAQSkZJRgABAQAAAQABAAD/2wCEAAkGBxQSEBUUEBQUFRQUFRUSGBQVFRQVFBUUFRUWFhQUFRQYHCggGBolHRQUITEiJSkrLi4uFx8zODMsNygtLisBCgoKDg0OGxAQGiwlICQsLCwsNywsLCwsLCwsLCwsLCwsLCwsLCwsLCwsLCwsLCwsLCwsLCwsLCwsLCwsLCwsL//AABEIAI4AoAMBIgACEQEDEQH/xAAbAAACAwEBAQAAAAAAAAAAAAADBAIFBgEHAP/EADQQAAEDAgQFAgQFBAMAAAAAAAEAAhEDIQQFEjFBUWFxgQYTIpGhsRUjMkLBFGLh8FJy0f/EABoBAAMBAQEBAAAAAAAAAAAAAAIDBAEFAAb/xAAnEQADAAICAgIBAwUAAAAAAAAAAQIDERIhBDETQWEyUYEUIiNScf/aAAwDAQACEQMRAD8A8+DzO535ogqnmfmhDfyVOFKID06x5n5pqnUPMpFjUzTC8jw2HpbHVIG5RWqGLoa2kLWtobhvhabKmpijG5+ZQaeFfU2mOclGy/AOfU0nYXJW3yzLmgAQOXhKdcOkdeqlraML+ATcl3zKSxeRubsT5Xsv4bQA4k87KhzrLANkPzZJ7bJnEV9HluBfodBJDp8QryhjC3j9Sk/UGCgyEjhsTNjv91Q0si5DvHv4/wDHX8Ggdmp437k/JQrZmXXAiLbz4hVOpQfexKxYkOy0pnaHPxDVaSY/uJIQ69cm1x5KWaAOI22EierpU6TpcD1lHxS9E+PLTWqNdVBdSF9mgb9FnnYg3b/Keq434YCpXncoEtjuSU9hNPU/Mr5jTIudxxKPRpfCEVlK47hM5HFv9T0GAv5KK0IY3Pco7AkghGNRmhDYiaoElajPYQKYSDszaOBK7Tzamd5HhEO/p8v+rLbCAT5WgoGACL7A9OqxbsfpcC0y2ZT7M9ERfxwUtfq7OpjxP41o0VTHBroXMTW133ELJVsw1HdFbnGlpPDZDO9jXh0ti+dUVi8ZS0uWrxmaB6pcRQa/cnwP5VOBOfYjNidLpFa3FEdV04vom/w1pG7h3AI+kJTEYNzORHMfyOCpXFktTlldnzahKapOVc10JinWXmgYvTH/AHVGmNTgOqDSaXFNe1pQa0VTvJ0XTKVrKQpXHcIOW15EFP6bjuFO3o52XG4rTEmi/ko7UJov5KPTbOyIXrZNoQXF1QhlK5JiExUYQPismfQzmte6q4TJLW9FlV0WYI4Lk139Fxl3oAQHV3meTbAeTumMX6IpH9LjPUCPotHh80ZxcPn9F12a0uLoSef5D+XJv2eaZl6Wq05LASP94LO4ig6DFnC3TseRXuTatN+xBlee+tcuY180j8VyR/vFNi2NnM7XGjHZaC57mvcBDSSTwI2jmj18WNIa0WFyTxU2YMvJLZBIEjlvKnSy/wCITYWO8knsjbnex0U5nvs+ZrqkBlJsgQNIO3M8yrHC+lqrrEEHeP5Mr0LIMtosphzeMd1bBrRxF+qU7YmvJf0eY1PRtZonST0BbdU1TCQ4tqNLTyIv8uIXtbGtjss/6uytlek5zQNbBqB424LObBnyG3qjxjM8vLHHeOBS2Hpq5rE1DoaHEgm33VYwQSDuDCrmm12LcLkPYBg1J3H07Sq6i+DKYqYmQsZbEpa0fYF8PCv2Hbws3hz8YV/Rft4Ssi7IfN06RyhRLjA5rS5TgGtIuDO54DtzVJg7HyVpBWpsZb9Uc0nbplWLAscr92A9Q5X+WXMvA1HnCq/Q+Ia0vpvAN5g8jcQg5nnTrtYbGxKqKGJLagqUjpqN+TvCLW10Hkw1x2z1HDYOjTmW/ETJR3UqZNmBZXAepWub+cINuytW5vQsQ8T3CVojc0hjF4Npu2abhcFtx5CyPqN4a0OeDe+qeJ2gLQ4z1AwWHxH+25+ipsbR9wB1SPh2adm/5RSuxmOaKsY5jWtgQ6QRMztYX4L7CVHPxAaWASNQvIIJvFu6Tq0PeqHSbN/dzPLsjUcS5jhP7SCAd2nmOYTH6GtpvivaNphMJIjW5rWn9Lb3/wCysTlzDEOeD4VRlGdscNJgOm4PPirk19WzgEgmraZJ2BqNH5dTVbY8fKqsV7xpy/S0CQYPDsn3YkNkl1u6yXqz1A0/l0Dqcd4vpsN0SnZ6UzK4ZzvcqaLaiYPQFV+YPaA0Abfu+5PUqzZQNmMsYGp3Ic/P8JqrlzS2ALBU8kmZltStfZnGVFPWrB+Tjqp08AG8EfOTF5OkLYOmZkq1pO27hLGymx1x3CGuyW7dvbLKrSLCdxuq+tjnAw4rS5jSBJB8FZjMaCljqtUfRy1S/IrWxEpVz1Bzo3XKbS92lokn6d1ap0TZPISRZ5ZWe9xE2A3IVvQpvJ0w0ztw+6HgsGKbYG/E8yrfAUhpLjEdUukjnryLquvQrjqlTDtBdpE7AOkn5KkrZlVq2HHyVHE1XVqhcdtm9ui0uSZJpAe6JQ7S9HUiVM7v2V9H0wWt14guAIkaTcz90rXyj/g54i/xEOjwLrcVqgLYft3VVUwQBlkG8zab8Cs5PfsVdV9IyT69SmQ2pEcHG47yFYU8S8DZ17y10jxdOZ7hB7cG5ubcCqTLK5adB23HQ8QvdUgMypRzS/6Puqud+oVY5SvqOHj9LQ3qYLkQOU2lD69HOryKfo7TpBogf5Pdcc1TBXxKwnb2AcxBqMTZQqgWnitrNQAbjuE9ValXMuO4TZZpf18XI32KocfWlxUHYs3HU/dKVXJcw99n0Urj2FoZX7x1aoAseZKvMHgW0xDB54lK5SYp9ySka+budULWGGi0i56p62+jiZm7yPRb4jEAENFyfomMZV00XAG4F1WYCkQS6DPP+UDE4qQ4O3OyzQzHKnRHBVACJ4f6VrMLmbYAntCxFJ6bFeNil3LT6O1xVI1WJxwIslMNmHNU/wDVkiEE10nVNhKElo0OYVWubzKy1V2l88QQUw7GxYqve7Ue5j5lPiXvsnyNKGmaMldFRDqFLOeh0cAeFVd1quFREbVXuJg6XqLnJN1Zc99e4ngtUpUuv5ClUqoGu47hMlGiDn3Pc/dLYjExtc/RSxNAt+IHUJ234qTsWS34GeSLeE7Rdfk1S0gOGxBIgB09JTOAwFWTpaSDuTaPJT/p7BGJ2H3WwyzC3EhTZfJUPjIWLx3S2ykoYeqGQYmN7qnzTC1Gj9MjmLwvUamVl7NVmxw5qjq4QQZ6iOXVLWe0+0P+DG17PPsOx3th5FpieRHNFD1cl3tuLTGl33VFmtRrKummLcRwB6KmK5+j3y1gfC/4YYVVw1Em3FDspe8Dtfsi4jH5M/uFc5Twl3Twb9+CJhMufUu74W/U+OCf9gNENEAIaaRHlz8+kS96QgOqKFQwUB9RYpImgzqq576Uc9Qc9HxPaHH10L+oSheuSt4m6GamKQ24u47hKVUJoMjuPui0jdFrmzHUnyCIkwONunndDwLzUdAFt3dOyaxzhiHNtAaXc9rWHyTOW4VtMnTxjdLuuM/kbCTtI0GXYaGgDmtLgaUbiypMqqiRPBX1bGDSudMb/uZ06p+hzEZl8OmBCx+cZppMCN+KPXxRJ3hVmY4cOdqHxf8AqbDVPsG5cz0IZmS5skDrH8LMVzpe6xM3laPM64A0juUHD5YXtBJAa6/VU4mpQnyq3jnfszD05l5uoZng/afEyOBX2CqQqPaITTYSvAXXvSFKsjBxKmqTN6B1N0u9qbcxDLEaYGxTQvnMTQYoVGotmbEXNXQ1GLFFwRBbFni661tx3H3Ujuujcdx91pofB4wBh1ftJ+qngcy1ONoFoVS+kZO26fw+GIpuI02E7ngR06rHCYcPjWzQ0cdCZdmnUrN4eoXCUZ2o8lK8HZ1IyJrZY1sfPFKuxxGxKUc09EGqCBNkU4UjbzpI+r1+JKN/XuIiYAEAKqeHEyY7JqhQLt4VClI52XI8jFsRqcZJlNZTh2OdFSx4Kxo5babfVAfhYuIXm+tC0tl1Ty1jdl8+mBspZPUL2weCZq0eyne99iq6ZWOCg4BHq0j0QXUz0WoAG5CepupnohvpnojSNAPS1WojVaZ6JKrTPRNSDSPvcXRVuO4+6X9o9F1tEyNtwt0Fo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/>
          </a:p>
        </p:txBody>
      </p:sp>
      <p:pic>
        <p:nvPicPr>
          <p:cNvPr id="29702" name="Picture 10" descr="http://www.snv.jussieu.fr/bmedia/Fruits/image/cafeier-11301.jpg"/>
          <p:cNvPicPr>
            <a:picLocks noChangeAspect="1" noChangeArrowheads="1"/>
          </p:cNvPicPr>
          <p:nvPr/>
        </p:nvPicPr>
        <p:blipFill>
          <a:blip r:embed="rId3"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143000"/>
            <a:ext cx="1905000" cy="169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12" descr="https://encrypted-tbn1.gstatic.com/images?q=tbn:ANd9GcSUFKG_gwFMqXKcmQUBJdkPqFYR3AcftLzbYHS8rKPjY177BDx-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3733800"/>
            <a:ext cx="150495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533400" y="5562600"/>
            <a:ext cx="5181600" cy="838200"/>
          </a:xfrm>
          <a:prstGeom prst="rect">
            <a:avLst/>
          </a:prstGeom>
        </p:spPr>
        <p:txBody>
          <a:bodyPr>
            <a:normAutofit fontScale="75000" lnSpcReduction="2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4000" b="1" cap="small" dirty="0">
                <a:solidFill>
                  <a:srgbClr val="3F3403"/>
                </a:solidFill>
                <a:latin typeface="Futura Md BT" pitchFamily="34" charset="0"/>
                <a:ea typeface="+mj-ea"/>
                <a:cs typeface="+mj-cs"/>
              </a:rPr>
              <a:t>Graines de café </a:t>
            </a:r>
            <a:endParaRPr lang="fr-CA" sz="4000" b="1" cap="small" dirty="0">
              <a:solidFill>
                <a:srgbClr val="3F3403"/>
              </a:solidFill>
              <a:latin typeface="Futura Md BT" pitchFamily="34" charset="0"/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fr-CA" sz="4000" b="1" cap="small" dirty="0">
                <a:solidFill>
                  <a:srgbClr val="3F3403"/>
                </a:solidFill>
                <a:latin typeface="Futura Md BT" pitchFamily="34" charset="0"/>
                <a:ea typeface="+mj-ea"/>
                <a:cs typeface="+mj-cs"/>
              </a:rPr>
              <a:t>et plantation de caféiers</a:t>
            </a:r>
            <a:endParaRPr lang="lt-LT" sz="4000" b="1" cap="small" dirty="0">
              <a:solidFill>
                <a:srgbClr val="3F3403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caribfruits.cirad.fr/FichiersComplementaires/photos/ma87/fleu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5867400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5257800" y="5638800"/>
            <a:ext cx="2743200" cy="6096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rgbClr val="EEB500"/>
                </a:solidFill>
                <a:latin typeface="Futura Md BT" pitchFamily="34" charset="0"/>
                <a:ea typeface="+mj-ea"/>
                <a:cs typeface="+mj-cs"/>
              </a:rPr>
              <a:t>Mangues (1)</a:t>
            </a:r>
            <a:endParaRPr lang="lt-LT" sz="3000" b="1" cap="small" dirty="0">
              <a:solidFill>
                <a:srgbClr val="EEB5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0724" name="Picture 4" descr="http://www.madaflora.com/images/uploadimage/mangu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724400"/>
            <a:ext cx="3657600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http://a142.idata.over-blog.com/600x400/0/56/54/53/amerique-du-sud-3/1537---Mangues-parc-Guayaquil.jpg"/>
          <p:cNvPicPr>
            <a:picLocks noChangeAspect="1" noChangeArrowheads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4495800"/>
            <a:ext cx="31242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rgbClr val="FFC000"/>
                </a:solidFill>
                <a:latin typeface="Futura Md BT" pitchFamily="34" charset="0"/>
              </a:rPr>
              <a:t>Manguier (2)</a:t>
            </a:r>
            <a:endParaRPr lang="lt-LT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how-fruits-and-vegetables-grow-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6513"/>
            <a:ext cx="91440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657600" y="5638800"/>
            <a:ext cx="2895600" cy="7620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sz="4000" b="1" dirty="0" smtClean="0">
                <a:solidFill>
                  <a:schemeClr val="tx1">
                    <a:lumMod val="95000"/>
                  </a:schemeClr>
                </a:solidFill>
                <a:latin typeface="Futura Md BT" pitchFamily="34" charset="0"/>
              </a:rPr>
              <a:t>Cashews</a:t>
            </a:r>
            <a:endParaRPr lang="lt-LT" sz="4000" b="1" dirty="0">
              <a:solidFill>
                <a:schemeClr val="tx1">
                  <a:lumMod val="95000"/>
                </a:schemeClr>
              </a:solidFill>
            </a:endParaRPr>
          </a:p>
        </p:txBody>
      </p:sp>
      <p:pic>
        <p:nvPicPr>
          <p:cNvPr id="32772" name="Picture 5" descr="http://onlinestore.lu/image/cache/cashew_nuts-500x5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800600"/>
            <a:ext cx="20574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how-fruits-and-vegetables-grow-16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2743200" cy="685800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fr-CA" b="1" dirty="0" err="1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Saffran</a:t>
            </a: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 (1)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fr-FR">
              <a:solidFill>
                <a:schemeClr val="accent1">
                  <a:satMod val="150000"/>
                </a:schemeClr>
              </a:solidFill>
            </a:endParaRPr>
          </a:p>
        </p:txBody>
      </p:sp>
      <p:pic>
        <p:nvPicPr>
          <p:cNvPr id="34819" name="Picture 4" descr="how-fruits-and-vegetables-grow-16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3" t="-2417" b="-6345"/>
          <a:stretch>
            <a:fillRect/>
          </a:stretch>
        </p:blipFill>
        <p:spPr bwMode="auto">
          <a:xfrm>
            <a:off x="0" y="-152400"/>
            <a:ext cx="9144000" cy="746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0" y="0"/>
            <a:ext cx="2743200" cy="6858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fr-CA" sz="3000" b="1" cap="small" dirty="0" err="1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  <a:ea typeface="+mj-ea"/>
                <a:cs typeface="+mj-cs"/>
              </a:rPr>
              <a:t>Saffran</a:t>
            </a:r>
            <a:r>
              <a:rPr lang="fr-CA" sz="3000" b="1" cap="small" dirty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  <a:ea typeface="+mj-ea"/>
                <a:cs typeface="+mj-cs"/>
              </a:rPr>
              <a:t> (2)</a:t>
            </a:r>
            <a:endParaRPr lang="lt-LT" sz="3000" b="1" cap="small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how-fruits-and-vegetables-grow-17-1"/>
          <p:cNvPicPr>
            <a:picLocks noChangeAspect="1" noChangeArrowheads="1"/>
          </p:cNvPicPr>
          <p:nvPr/>
        </p:nvPicPr>
        <p:blipFill>
          <a:blip r:embed="rId2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28600" y="381000"/>
            <a:ext cx="2743200" cy="6858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  <a:ea typeface="+mj-ea"/>
                <a:cs typeface="+mj-cs"/>
              </a:rPr>
              <a:t>Câpres (1)</a:t>
            </a:r>
            <a:endParaRPr lang="lt-LT" sz="3000" b="1" cap="small" dirty="0">
              <a:solidFill>
                <a:schemeClr val="accent1">
                  <a:satMod val="15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fermedesaintemarthe.com/I-Grande-6390-chou-de-bruxelles-igor-ab.n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419600" y="5867400"/>
            <a:ext cx="4724400" cy="7620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Choux de Bruxelles (1)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37891" name="Picture 4" descr="how-fruits-and-vegetables-grow-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463" y="0"/>
            <a:ext cx="53165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648200" cy="914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tx1"/>
                </a:solidFill>
                <a:latin typeface="Futura Md BT" pitchFamily="34" charset="0"/>
              </a:rPr>
              <a:t>Choux</a:t>
            </a:r>
            <a:r>
              <a:rPr lang="fr-CA" dirty="0" smtClean="0">
                <a:solidFill>
                  <a:schemeClr val="tx1"/>
                </a:solidFill>
                <a:latin typeface="Futura Md BT" pitchFamily="34" charset="0"/>
              </a:rPr>
              <a:t> </a:t>
            </a:r>
            <a:r>
              <a:rPr lang="fr-CA" b="1" dirty="0" smtClean="0">
                <a:solidFill>
                  <a:schemeClr val="tx1"/>
                </a:solidFill>
                <a:latin typeface="Futura Md BT" pitchFamily="34" charset="0"/>
              </a:rPr>
              <a:t>de Bruxelles (2)</a:t>
            </a:r>
            <a:endParaRPr lang="lt-LT" b="1" dirty="0">
              <a:solidFill>
                <a:schemeClr val="tx1"/>
              </a:solidFill>
            </a:endParaRPr>
          </a:p>
        </p:txBody>
      </p:sp>
      <p:sp>
        <p:nvSpPr>
          <p:cNvPr id="37893" name="AutoShape 6" descr="data:image/jpeg;base64,/9j/4AAQSkZJRgABAQAAAQABAAD/2wCEAAkGBxQTEhUUExQWFhUXGB4YGBgYGBocGBweHRwYHRocGhscHSggGhwlHxwcITEiJSkrLi4uFx8zODMsNygtLisBCgoKDg0OGxAQGywkICQsLCwsLCwsLCwsLCwuLCwsLCwsLCwsLCwsLCwsLCwsLCwsLCwsLCwsLCwsLCwsLDc3N//AABEIAQgAvwMBIgACEQEDEQH/xAAbAAACAwEBAQAAAAAAAAAAAAAEBQIDBgEAB//EADoQAAEDAgUCBQIEBQQDAAMAAAECAxEAIQQFEjFBUWEGEyJxgTKRobHB8BUjQtHhFDNS8WJyggeS4v/EABkBAAMBAQEAAAAAAAAAAAAAAAECAwAEBf/EACYRAAICAgICAgICAwAAAAAAAAABAhEDIRIxIkETMgRRYXGBscH/2gAMAwEAAhEDEQA/ANYUGuaNqmquqPNNZyHI2qK01NtRNTCawSm82rxNWRXSigYrSDUhVmipAVrNRUJ6V0GrhtXNM1rNRVJ71HRRIriRRswOE9a8JokgVDTQMDoJri0migiqgmsjFCk1NMxVpQTXlpogKya9NWJTXSmf+6xqB1JvvUDVxTXAgzRs1EECj8kJ85PW/wCVCoTR2TJ/mp+fyNK+gx7QBqvXp72qs97UmczArXCbJgwdiepjp0oZJKCtmWxu/ikp3N+g4nmiAayjQSFhMmFRMG5JO89LinTbxTqBFkixHNQj+QnKpaGcdaGM11CvakysaHUyCpI54Nt+8fjQuAdSVLW2SqPSeBJ56U0vyIp0tmUWxzjcbplKCnzO+wn8z2pRjXcRphLoB1bwDNtjaAJ6VLDOJxCiRIULgEQr36V7MkhKgta/QCPTG/WOs3rmlnk5a0FRI4XE4pIu4hQJAEp+5ERTAZvpkKSSRH0jn70txGIQDpQogwFRzHG55BoBoOqko0tpJmVA6lDaw34rLLPtsY1uHx6F7GDtBsftzRXFZlWAJhKom5ATMnp7U4wbpCQlXaDMz2q+P8hPUhGg3XXNVRUiailJiumkTLUqqK11SEn97V0prUayYcgGvJXVQR711KSdqwbLUqruqqy2aiq3WtRrJuKvUSTNRUbc1SpZ3omsKUaKyc/zk/P5UtvRuTf7yfnp0NLLoMezP5i8pfoTOkH1EDftPbkUO/l4WgXKDG+wtH2HPSqMPh3gv1uKg7TG537KEH4qeeOPDQhtClJiSv3AkdJHfpXn5ZylPspGNIExmXnXBM6QClU6bkTvtSXMPEqkKTpVJkhQN+g43rSY8yylJQRLYgqMQQrT6j9jasU/kDpdI0wOFHa3PvTYeMlcxlSezXNPpfTqS4mY4hMdBFW4N9tsBGjSlJmwIJnp/wAvYXrN5bgSwpK1gSoelJ68yO0b9602EKFjS5pgwBJBBPIT1NCcUv6F96GjbqbKkSLiRCo471n8+bcLurV6QPSOp6oA3j33qOd4v/TokpA9RDYAgxuZHSlWWeL1lYDoBSf6oFp6du1CGOX2iFJvofhJgLIJVp03jWTv+P6U5ed/mFIErSI50pAEb9aqygpWtKQnVKhOxAi8/wCRUczafW7qbISgK2Nib9f1qL3KmZdWVh9cyiFrG8+mB2kfjRLC1iFqAVJj0mY2tUi7F3AnSbEJGo2+IvVTr7ix/KhCBtP4lXStQA7HuLUyry/rA2G//dIsuz8oKdStaFEJvuk7R3/SKOw2MSwhxxxwmIk2AJiwTO9Zpa0OOlCNA3XKTKQpUbTvH5mu5Pxi/YEts+hA14rvFVoUCJBkfFR1V1JWrJEwa6m234VVHM10K71qNZYp2oqNVkg81FSu9GjWTUO1QUK553FcL1GgWTAorJlfzU/P5GgVO0Vky/5yfnjsaWSdDRezF5gtxxICFIQQbEyDxuORvtROU+IAoqSQrUiypNrdBzSLBY/zE61TrSbx+FK87ad16251HcIBt3JHWvP+JPxZaPdG+x+LbcaBWPK0qsVi0H39h2qjDwVRCwoi0i3v7e9Jcsw61tFWNUqNgkqSLe0TUleJ0takKglJhB6iLEnmpLE1qOwyiEeIsKgJHmLIIBgk3+AOayuWZU64oLRISDYqmJBnitM9nbCEoL8aimdITNjfnb9a9hfFGHNp8sdIi3SeKtBzjGqAk0tBmsKWG3EF0zvpkJnm9vgV1zJkEk+Ukp2sPuU9/wC1F4J9pf0OagbkAJMCq8Lmq3FlLbKggW9RCRH9+ak3JdA7DfD+XpbIUCYQkwZ3nhXt0qjG4YvEw95aOEosf/qdyaaIOltRUoFKjAi6o5nqaBaxFyryCgRZR06jHB6VGLbk2N0qBsCU4cet4LSCY/8A6NQ/iTjkqDY8uYTPN9wOlLc7Db6TqBZUOSPSY2kbReJpCcx8tnQp4qkW0E+nsSYt7V1RxKSv2BbJ+L80U4vyh9CCNtpIv9tq7luBS0CHFKCo3Sn0gbiFHc7UtwGPbbUQpOpJgWEwNyf8UXnXiUOIUhB9BtBFyOvb2ro4NJRS0PT6R9AyHFpU1CTMWvvYCJo8u1mPBa9TBM3mCesbU/t1ruxQ8EcWR1IsU99q4pyq9IrhSKfihLJl3iuFVVFIr0VqRrJKXXNVq5prihWpAs7rpjkQ/nJ+fyNKwKZZD/vJ+fyNLNeLGh9kfI2ifNU22sSRYjYnePbcUVgl41tslBIBNxAm3UHiqc8yheGXOklI+lQmPnpFD4TxM8LKII7j+1ckoSXo71bVxO4fAvukLJ9IN9UXg8A2NdxzqC9BSRBFlAA23sLCjsG//qyQDpi8b/PfpVub4FAaAKilSdlKBuDPppOW6YOe6ZJS8I8oKXrU4o6QgWA6fFOcfkLJCQlEqgDUZ2H73rGYNIQ7oeAgj0KM6QTsq16kM/xTDikeZrgxe/2pZY5X4sbi30aL+DrZIUgO3N9JEe37FMGcW4uEgJShEKWlQBmbhEkTMb+9Yx/xK85Y/hTVeNeW2hyUpbEjRNyYPrI/ShLG39hXFrs1eZ50GkNFCQYGoIFgSZ0gR80fmaErQlwgggBS0g2UYkjTtPevnbfiHy3GwRqCIk87Rb2FN2s4LylEEhpNyoq3ng233tUn+O1RndDXNnkusEq0gFOlAUuL/pF6+dPpi2q1M89zAOWSkJSkQmAB+HSkU9b11YYcUPjiyaRJNzVvk2EXHteqNUGQa1OSeHX34UqEI/5EXPsOfer79DSlx2zSf/j/AA6gwqdir0md7X+1aVTXeh8Jhw2hKE2AtV6TVoqlR505cpWeCe9cIqRTXAKIhDRXSmpE71UVE1jE4qGiuEq612TvNYxzTR2Rp/nJ+fyNASaLyUnzk/P5Gln9WNBeSKHcOCNKhINiCN/ivmXiLwu8hxQbbUW5lOkEiN/wr6pUgm/6UrdlMcnB6PkWVeG8WvUpKFI0pJBUNMkcDvU8L4iUPS+NYB3NlA/rX10HqKw/i7wit1xTrKUwRKkixkbwO9TljTLrKpOpCjP204hpCmiFQSSobgQLEcX4oweCHXmU4hCmzKZV6oJ63Np7Uf8A/jjKnWg6XGykKjTqG5EzbemHiVdi20kFaxBg2AHMAxPFQknCOmMpcXxXQnZ8Kob0lIIdAulUKSqeO1+b06y3wz5SitRQTB9ABi42PWhMt8P4vSCXkwPUEkahboTt8Ua+MQgepQ1AfT135Ncc5yeuVmZWvCYcE60ISeQBe+4k/nWb8Q+QUpawzeklUekEydhKjuae4AHGepeptDZ9MRdXJmIUPwptkuHUkrBXqiI9IHz+lVwrzpsVukfMsR4cxKLuNLgHgTf4qbHhXFOXSyoD/wAoT+dfYktmphkzvXoAWeX6MH4X8EltZXiUpUR9AmRPUxWx0H9P31ooNxzUSkc0VKiU25O2DFFeKL7fv3ojQK8DR5CcSGjtXvKvRBAneoOULZqKnW6HU3VrqiBVOvvemTYNEQiuRUtdQKpo2zHIozJz/OT88djQc0XlP+6n5/I0JdGj2i2pgVWVVLXapDkxtNYbx34gdZdShpwpAAUQALm+/wCFbdCorJ+K/Da33NaADIEyrn9LVn0PjaT2JsN41U42Q99XASN/wq5jE4kkBDSDICvoTA1CQFEix6ip4DwKpC0rW4lISb6ZmORMW961Q8sLOkjRAkX3257CuPNUbf8AstavQGnNyhISAfSAkwNjaduKExeJ/wBWlTKB61A3IIAAtPvemmNCm0lTGkkySk2A7z8XFIsizhxLjpxKkgmNAkQRN9MT2rliu5JdG77HAyNbbSW0O6QkRIRe3/1Fe8II0l0KOpaSL8FNyLcXmhcf4oQg2JIi37+9MvDSEELfSbum42iLR97z3ro/H5crkLLoeuVyoFXU13zBXcSs4a9oqIcrpcobMQI/GoFN6vJrnStYKOFBrxapE94yYSspAWqLSkWnte9OcFmCHRKD7g2I9xxSqaC4tEXkGKoLVGqPWqyqntgoEUyaiWjRWrvUFKpuTFpA4aNF5WyfNFuv5GoaqJy5UuJ+fyNBydMMVsBUk1G4ofL3/wClUwNiaP0zSwyKatGaorBN4rqZqxAipA3pgFL7GtJSZg78fjQH8OQjUlPom5Mk/nzTRaorriQYNiDuTXF+XkVJeyuOLEGHBLnlqWFI2JAIPTT0pt/DWEABCEiN7D9b0tx2IDah5aUwTeIBB4PtS/E5yoEhQVEWIvPtG1cnGUqopdEs9xLfmIbUkLSsxtJTff26U4y/Fo9DTY0lI+nt/wAu/vSXKcGt0qVZISZGpMqkcX2sZnvT3J8H5a1KJCioWMQYHEdKtjUeSjYHdDQIrykAX4FWAihc1UPLPcgfc16MpUrIUKcfnTiTDTGqLjUoCfZIk1blmaqVHmo0zsRJuTsRwaGCAhEJSNQ6mP8AJpW1jkqWWHHdLiSSkmAkbWEm5HFcHzzeyyih+9jATqQdrETB+BzQOPx5MaVK0ydYJAERzO3vSzM2nNBbZMrO6v8AI2JrAZi082opc1g86pvHvvWxxeR3Y8I2fQGczwyXTpSgm0EKTvEbTvR4xSgrW0USLExxyDxJNfJmye9fQvBmMWtpSCIINl/eR3N6OXF8fkmGcK2jV4fN9Z0qGlXSf3FElZNIsXh4F5CwQQdyY6inBxqABIOw4q+DOmvI52meUo1AzV6CCJFxXlp7V1Wn0LRTNF5Z/uJ+fyNUhPNFZYJcFuv5Gg3oy7Pnb2dayPLGpI/pCoUI6jueK2GQ4kuNald/37DavnuWZC6+sKbcUpBV6lxpgfqfavpjbASjQmwAgVz4sVO0UnVaFqc1UVGEjSN+tGpxoLer+raAYvWSfx/k6gLrSYUk/wBQ7UcxmIWkLCYCjuD+fSoSyZItg46PYht5SirWkAG31Seguaj/ABN2AkocSSrSSEW/+VHaepmnGUjzfUFJUAbT1rmaQlUreVqTcIgAG3SubnbplEnVk8HlLB+sSTyslX4UJn2I8lsltGoJEBI49u1UNPuLSFNtrUDsQCQarDrgUlstq8xQ/qBCUjk9/agou7Yb/g54ezBSmta1XXeLQnoP31owZykvobBuSJM27/NNBkwhJ0oVAgkoT+IApFmeUpCwUpQhRMlQsLRtRhKDlZpJrs2EUDnbUtETBkRxf3HNEYF7UgH4qx9tKhCgCOhr1V5R/sh7MFiPOXdEEptIPr7gpi+3PWkWZKUV+YWl+aRZOnnk2ja3Wm/iPInmHFvt63UnjUZT0mPqFJV5r5iQHg9KQZIVYGPawNc3xuDLrq0E5BnD5S4tZJA67DqJ4NKc3zB15WlVwshSZuR7HvQWY5kFelA0I5Qk2J7xY0Kwhaz6ZJ4v0HWqRx0+VFVH2aTA5EyoXxCZF1AEW9po1OeeQ6ENAAcQRAn/ANd+vXessrLnUo1lCgkiZIMRJHxR2X5diNIdbElXpAG5H5D5oOKe5MVpe2bvK8yC2dbrqZuFCIUImx5o5vMEQCVApUOCDHSenSK+euYHGIQULGhCrqJIj7j8qbYJCm2k+VCxPqUIIO9gOCP0rmlhXpk5KujZMLQbtKO+xNvmd4q9eYJSDrBTeBEknbgUhysFXrRabKSTee0/00RmLgTClEJi5lQ+D/ihDJKDpMR7L8ZnyUAq0nSBMkgfh1o3wnnKMQoGwUJlNp23HUVgQ9573l6klH1dEx0PU1psrZbS6lITtN0WH0nmuiWZx7Co06NAy2E2AAHQC32qWoz2qttzUAYjm/FRW9B/e9dHL2RMzn+VrLhdamTuOv3pFg8vX5wQQRIKtE9Os2r6Fh3pF+tLcfkaVuh7WUKESR7RAqfC9jqdaEuU5wUYjyXCAFRBTsnt71t1JbICiRcxf+kj/FZ3J8B6nFLOolWlKikcDehXs3LYJHFlJn8R1rz8sOU/H0WUkkjVYnEhtH8lQBM8Wme1Y/J8xdViHS+o29I4TYxbgcUyynHJxBPq0hIEmLX4HfvT85SnytNyhRmDeT17UikoXGQ22BLz7Q2ZNqz+KzAYkhsaVTeOn+e1KPFeVupeQlo+hZsOh6b9L098LeHC0Q44sFRBhI47zVFCEI87Fe1tk8HmS0JSgejgEwRTH+JKGygVTfoKTZ2tKlaTMq2je0UFi33GxKRJiyjbT7iYJp/KSWyaex4M0WVEFYHAAgg9R2qOLwSC3paw5IckqKYgdrms2zjFBsAwok/VPM7GNjW7wStDCQYBA62mr4k22pPQJaPk2PyReGB8xsfzbom6khJ/CaWYILDkIJ9he3PxX07xs22WA6QVL+lPqNp3tMcVn/CmBBl5SDEGDtf+qqzyKMf2XjkbVsFyvMVL1NPSptQjgBBPMdKPzfDP4fSNadBgSkQO1ulNXcgCG1KC9TivUCbG23wKfZfhfNZQp5Pr0wSd9zB+alBxndEpS2IWWfMYUFEqSoRqII9jBMC/QVk3sM5hfUptKp2mYHtHNbTOnkMfyUoWsri9yBJuPtSjHeG1OEjzVLX9QFwgj9D1pY+EqkNF+zMPZq6QAF6ABsj0j8N6XYjErWZWtR6SZo/G4AoJSAQtJggwfeKi3l+rQkXWqZCrAdLmulcVtFYySCsqzVthuQmXiY9UQOhFvatLhc6WVNQUBQJBgyD6Ffa9ZNeXEOkEA6YCSkelREc/rRGT4QjEpX6igzeOYNpqUoQezJRcjfHMTyrTf5PahsRjFKBhQ9pvSPG4V7WSsBYT9JslMna1Z9nAOuOqBUQU3JF9+kUnxyf2Zzximrs3+VZrqUqR6RzTMY1CpAJPt/c1jm8IQAlMpSSdOq0kblVNMrwehClOOiBwSANXG9CU3GNJg47NBhFKAi/5/wDdU5tkzL31AEjpVeT5qlaQZjcEdDRwQFmxjqa4XKUZWUQiy7LU4XzEoVIJCoN7DeOY2otWbhsSqYP03P4U1eylJlZElImZI+0d6T5m8y20VOISUpBvBKp4EwTB61RNTdh2eYfQ+uEkHSJJIk/B/e1NzgVJRLaxcbESP8Uj8OBJR5iEpGsyQNhH9Jnp+tM3sZpJ1GJ4GwpZ90gUl2ZT+HPl8rcCQE2EGx9qDx+EfW71QALINiO5mtS2/r16YMGJ+O9qraRMoCdAT6kxMqO5PtNdXyUk0JbsQs5Ylp1KiNKD1Mgq6wdrURis2RJ0+qJmTHwJozPMOpxKdIlaTqubHtNJMJ4dV6lq9BFzBBB7ChcZeUmFb7LMyxbqmxMFCz9IBKu1H5Y4y9oZLZAAkyCCYuff/NAZTi1MuhxSVqSBAURYeyf1rYsFrEJ1Lc0ciJEDaxFJkdaCirFpSkwhUAQZIJtaYneu4nOQQbbbz6T8VSzh0srK/MUsT6dRJHwOfc0r8TNuLUFobi4ErG/cdIpYd1YKsal/zCBJSkbL1Sr2gCBNdS646myrAwSBGxuBO9AZTgFIOoFa0T6hGkewvJHWjcQ4VOpS2AkKmZmBboLzWf2oIE4hBcCg3E+lSlxBHaLTVWNy1TgUltKVW2KRMdjxRuOGgBCUJVtJkDT3iqV4tonS4ogEAKCQZgnr3q+PJUaZNreieBwIZSgNpKk/+QBSCd49+tCNveRi0CB60mwMJsDHabRTLDebqU3PlsgegqmYPQf3qt1sF1sDqdRgQfSYtUYveyq+yKSoOJIMCRvY/hVIwDbSisIFwE6b/J96CynGtgkQEkwASPyNNMeAQq0RsTeT7dKaTly2TqkUZi8ytsSrTaN7ilmWuNLIaSj0xGqfUVcXNU4nCOMQpaErSoT7Vb4VxilqWotCE7Kiw/zTrUG0x6/Q4xfhVSkgsOFCgLzse570VkrLrCQh5YUSTBH3pq04VAQPtS/NMqW59K9J63rk+Ry8ZDetBGJx2r06vj4/Clz+AViAplMXACidgJpBmysVhkwoakf8xf79K1XhBzSyhSvqX6iO39I+1PKPxx5RNxt2wnDZOtBgKRpj225gCxrJeLnXmyEkWJssER8X/CvpDmIQRO0W7/FZTxKwHQG0ESVW1dppcOS53IMopbEGC1pbRBGmZM8mTV4zAOKCSn1C6YVE9j0mhRhsQiEFIidybH2obLsOUYkEgaSYmTY8V1uMXbJezQY9RUgaZQPqVsTbpFWYd0LCSkyP+XAPt0ol/DAApkgDcwd4m9Kcou4tQcsB9ERP9qgtoA7YxQQ2Uq06za1xfmlT+W4kalp0LBOoCYNuBNtqKThEqIBKUEQUg/UFXNzE6fapNF9tYS8kFB2UFAp6x1FBOh1sKyXMAGgTBJEkSRBj72/SgMZm5AWpIKiIB3i5701x2KQpEFIkzPf+1ADLf9OyQlJKVeoq3I5kjoKEWk7YHsm0lSkarwmFQLCBzM39q7is6beQAkpCogXi+1zXsM66ohCI0qEqJ2+Peq8MGmdSfLSVzc6ZP3pXV2FdF68vUhs61gq3A3A7TuaS5U0vzXzEqMFuFeggcHv/AHoxWFecSVeajyrmADqjpPFU4OGQjyAVayAu/wBPQ3qiemrN09DR9s4hsKfXoIvoBvbia7gVpeW2hlIKUSSZ7EX71LGYZKVJcWQeI4nr3q/Lnit5PloGmTJAEbHfvSRl7D7MVmbegoSQBAufaKYtZiV/7fCZMkce9L/EuKS69qbECJ7Cd/xovKcrcStSgZGmSYnpv0rodcE2K1WitedIciTBiCDxFWZW2pC1jyyAoiBMC+xiuY7BoW6FlFk7RtPemOJdlxtfYfBHWlbVUhdDDKCtOvVa8AdutMcRjEpRF560kzbELbhwJKgbKA7DekqvEzZsskD9/maj8Tm7KJy6Q+zHEkoNtYII0xv2rmXtOpaSnQsQBBETHT3AtVPhPFodBd3M6QOBYGR/fetb5QCQSoewpJy4eNBUb7Mfj80CRClkEcf1fNBZDig7iURcJk/p+Zq7x9hUuNggSsKEEC8GbVHwjlq2UlxSVDUIFjMd/euiKj8XL2zUux7mJA/zSzKwlx1brtm1ARpsCfnau418OKKEqg8k73HAqeDw6Sz5ThhtJEJ2JqaXGIlqwh90KQdBOkE33n5JvSvBsy6VBOqbGBt0jvWhzXCNNpskhOmEQOf3zWfyTELhZxKoAVCVDiNhA2rRfi6M47KPEYUkhSDK02AtMc6jwe1PfC2ZS0PM3O4N/wA6RZxhyPXPoO5n1GT0pizkra2Eqw7pS5BtMiZ6GmmouCTDGyzNMn811KmZCQfWnVYjiPmiszzlTSUoWmCr0i0ztV2T+dhmpeT69ybEHuKGbzBOLcgwrT6+DG0VK7e1aXsd6RLFrUhTflAEEwqbRPP6VfisFpV5vmKAi6QfSQOvSkOZZg6Hy1MaojpRGU4lxxakPILSQOSbzvB6UXjaVioNS+MUC23cR6ijjtPE9KqyoaUuYcpIVsFRc9DRmKxjeGbCWwdO0JEn8L0qxeOc8zDjTwSZi0m0+1q0U3pdBdBbGGQpsoxErVzeBPECjMnxS/MS2hooAkeoQIAMR1mgsdhghxOIUoGBEcdZPfvRuAzFTzw0xAkzBI2PTeg1aMmY5nAhb07pTcpFpMbVocPnCcMpWs3Uk+m1h+tZjBPOoVrUlMzO9hNW5stDqgEpKfVMq37j2q848nT6GjGV2yvLszLqrjSOBwr5rRZdi0JOgkSbCR+VZb/SS4kBSW0gzzTnBelwGQo7A7zIo5EvQHj9m5wukJ9URG0Upx+VsOfU0376QD+FCYbxAEJhyxHB3B+aY5epL41jaa4mpw2G76EOBZaZKg1ZMg3mJ6zVuIzeIJWOgArVP4UaPUkaT2r5z4j8OrLiP9Oowvgmye88Dar4pRyPyFcWn2N8Fjwt5CJkkk+0AxWxGISAAB77fhWF8PeGVMOeYpwOLiABMXjrWmcxBAggT3pc8Vy8TJqKoA8Uo8tsuoKSUmdMXI9+v4Uh8O5m64pbxSny0HY7/PUUTmObpQ7C1Ai0IN5JPPRIF6Ewz7cqBWUoJvpgTVopqFNBSvdGqxOPCm0LkJUoGAeen96Q5WohR0lBNydcx8Vac2V5KiYKgoBsR/SJEnv3rPYnHOa9WkH/AMeB7UuOHaDwbY7xuLbWVBIMrGkyLe6RR+Cwxwmk61LAtp0bTzI3/wA0iyrC4h4haBKkGYKgLcATW2ynMLfz/SsH1Cxihl8VQFHZS/4jDgCfTqmN9+0UVlmSt4dtRaSL3Uef+qU4zBB59DrQSCgkyRvPtXvEGZLaSAQdJMSCYHuOtS43UY/5DftiTOtTa/MIJXJuNgJsRz2NMc6xq3mUuNgyCDZOoAcgx81Xp89kNgGTOkqEEATe94/vROCzRtlsMSNSTpJ2+3vVm9LW0Ig7KsO1plSyVG3T/wDUVk/EeGf18lJ+hXEDvTv+FPjUsKSUk2CtXp7CDE9qsx2YhLHlKg/0onck8T70INxlfZmB5Nimn2i28pWsXgG1uD1FNMozE+alCEzGq0RYA32iKyrORrw6/NcVKYkpTc/PatjleJUtxGhECIlQI4P34o5Ul1tGXZh3MeAIUEgbA7GqTiAObfvmh04YSCokwd/3tV7RkbCRO37tV6S6LpV0SGJ1G4EDvTfw68guyCSEiwI5NZ9trUSNiL9quw+J8tQI9jFx9qEoWqQZdaNpnXh9vFr8xTikKgAgAXj9a5hiMKgMhRMbTzJqzw455snWkgAG377G1N8ZkjbwmZUBPU1xSlT4SeiSUmtC3E56VJDdhHehMLigpSoO0D2Jv94ilGcZP5YUr+YeYSRI62VuKEyrHo8vUkq0lR3uqRG8dRXRHHGrRNpvZv8ABlAQVKsRYdzSDOsX/KWT0MHmYMRS3D5wVHsNydvtS3NM0LjiGkXlQ/P8qEMT5B29GewWGW66krC4JBV1i0wTzFOVYQHmL/hvzW6fCVJgoT0tz96x2cpS0vSZAN0nt0qyyubrorGe6KEuGYOq341Fb8G4kHtUFYnTpIPyNxUv9apYSkkQn+qPVe/zRorY58P5igDRMKmQb37e9PcflxKfMac0qO4NwY27is/4Vy9tZUtw2BgWiO8daeuZI4V6sO6ohNylUQewO9c86UtMhJbZLKMJiG0Fb0EqvCdhHQe3evZfnCHHbFKiJJkTH35rrniMobLbsJM2Gx+eTReSZe2AShABWNRMCT71OXXKSBW9Hs3dCvoUArYGPwNLXcmZEuE6nImVHkfTxah/F2NUwIBTvfnb86za8+VB5MQIPP61XHjlxtG4yezR5dmzj4UlsKTBg6p0z0Eb0szXAJZUQpK1LXMKKtjvAT/TFUZTnC2dxJmQSYF70D4g8RKfPrTpMzvz71WONqWuhlBmtynDlbWpxcqAIi0RtcHf8qhlviVKHktJkkEgx2Seea+fDFHgkcWNHZIsl9EX+rf/ANTTPB3Y0ca5Ww1yCNIsDQymSOb2jivHNdNiCfz+KsW8FAarDi9GmhlYOQJGvea461oOoH4j+1WYhg3MhQG/WqHcfwdOmInmmX8BNH4YxgQlQuALz3N4P3rTjMyRCXAAB8z0rMM49DSUtljWNI6AKP2vvV+NypxpPm+XJVBLaFH0gjYde9cs4qUrev8ApF3thOPWpQOlW5A73MU3ynLGgIShI1EnYfea+dYvOnFuNpCChCVgkAXgEb1tWMcG1TMSIuOtHLjlGNCVx7Cc18PtKQTGkzFunX71jskydTbq3FqHoJSmbT3rV4rMjB3PHNL/AA/lgxK1u6lwFaYgRbm/2rY5yjF8mG2+iTmNiSdov39hzWdzjFeaQRsB+f6Vrc48MoVAKlyLxMj7RWPzvDpYGoTE6YO/xzH96phcX0HGknTAGndJ/OvLxICrgCetVHCLdTrSebDSdo6/pQ2CwyUk+YZOwA2nvXVUS5q8hU6tf8rQTBPqIAi3JO960OE8TDDOKbfBQtJuAdW4sbcfesT/AK4qWdaLEk9Ez2AsKJweYLkkgkkQVSNgIA71zTxW9ozinv2a44lvGupKBJRcKUmInm9H4/BLbbUWnCFHr9JPIisThM0W0oKkjqN4E7D4ojF+JlEhQ2BMTMni/FSeGVquifB2IcdicQ4T5syDH9/+69hXSkR5cncngVNT5K1EmxPPzv0oc4Y/0kaZ2/e9diqqZRINRite5AI67GoYnCyNdjf3gTXEN6R89PvXlTMxt9vwpUqeglbeDB5SBO5NHZB6cQgG49XSNj96HcQAmYBPNrfHer/DqteIRad9v/U+1G20wrsRKWYtx+xXkuG3q2r1eqyQthwxbqEBSvoNgT+UVVisKTKh2sOPivV6pdbQTcZNjsN5ba1ONpUhIEEGQYFoNtxTXEZg0+QWlnaVFJ94BtzXq9XFPEr5CSSSIZRhSpwqUBAEbXPO423FMMyytESk6VRPUT3r1eqEpPkSpcTGZsnEglKS0rb6TcSYEg7VufBiWmW0oCvUBeeTz9zXq9VczuCDF1JJHcxXrWV7Jr5/4pxDal6QAVJg32uNvmuV6n/GVuzL7gLWN9U6YFrDrzvR6tC0erTva+/tXK9V5qtnR6EOMSQeo4uP0NqghRj6or1eq66AWQT1tz+96tTJF4Nosdo2tXq9SmIOCCNUaYtBmuYVKZHqte19vevV6j6MGApTIBN+pkD2tNC4swdQEg2B/MV2vUi7N6IJH/ESSJINtu80z8PNS8gGAoTYXB9KvivV6tJ6Gj2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37894" name="AutoShape 8" descr="data:image/jpeg;base64,/9j/4AAQSkZJRgABAQAAAQABAAD/2wCEAAkGBxQTEhUUExQWFhUXGB4YGBgYGBocGBweHRwYHRocGhscHSggGhwlHxwcITEiJSkrLi4uFx8zODMsNygtLisBCgoKDg0OGxAQGywkICQsLCwsLCwsLCwsLCwuLCwsLCwsLCwsLCwsLCwsLCwsLCwsLCwsLCwsLCwsLCwsLDc3N//AABEIAQgAvwMBIgACEQEDEQH/xAAbAAACAwEBAQAAAAAAAAAAAAAEBQIDBgEAB//EADoQAAEDAgUCBQIEBQQDAAMAAAECAxEAIQQFEjFBUWEGEyJxgTKRobHB8BUjQtHhFDNS8WJyggeS4v/EABkBAAMBAQEAAAAAAAAAAAAAAAECAwAEBf/EACYRAAICAgICAgICAwAAAAAAAAABAhEDIRIxIkETMgRRYXGBscH/2gAMAwEAAhEDEQA/ANYUGuaNqmquqPNNZyHI2qK01NtRNTCawSm82rxNWRXSigYrSDUhVmipAVrNRUJ6V0GrhtXNM1rNRVJ71HRRIriRRswOE9a8JokgVDTQMDoJri0migiqgmsjFCk1NMxVpQTXlpogKya9NWJTXSmf+6xqB1JvvUDVxTXAgzRs1EECj8kJ85PW/wCVCoTR2TJ/mp+fyNK+gx7QBqvXp72qs97UmczArXCbJgwdiepjp0oZJKCtmWxu/ikp3N+g4nmiAayjQSFhMmFRMG5JO89LinTbxTqBFkixHNQj+QnKpaGcdaGM11CvakysaHUyCpI54Nt+8fjQuAdSVLW2SqPSeBJ56U0vyIp0tmUWxzjcbplKCnzO+wn8z2pRjXcRphLoB1bwDNtjaAJ6VLDOJxCiRIULgEQr36V7MkhKgta/QCPTG/WOs3rmlnk5a0FRI4XE4pIu4hQJAEp+5ERTAZvpkKSSRH0jn70txGIQDpQogwFRzHG55BoBoOqko0tpJmVA6lDaw34rLLPtsY1uHx6F7GDtBsftzRXFZlWAJhKom5ATMnp7U4wbpCQlXaDMz2q+P8hPUhGg3XXNVRUiailJiumkTLUqqK11SEn97V0prUayYcgGvJXVQR711KSdqwbLUqruqqy2aiq3WtRrJuKvUSTNRUbc1SpZ3omsKUaKyc/zk/P5UtvRuTf7yfnp0NLLoMezP5i8pfoTOkH1EDftPbkUO/l4WgXKDG+wtH2HPSqMPh3gv1uKg7TG537KEH4qeeOPDQhtClJiSv3AkdJHfpXn5ZylPspGNIExmXnXBM6QClU6bkTvtSXMPEqkKTpVJkhQN+g43rSY8yylJQRLYgqMQQrT6j9jasU/kDpdI0wOFHa3PvTYeMlcxlSezXNPpfTqS4mY4hMdBFW4N9tsBGjSlJmwIJnp/wAvYXrN5bgSwpK1gSoelJ68yO0b9602EKFjS5pgwBJBBPIT1NCcUv6F96GjbqbKkSLiRCo471n8+bcLurV6QPSOp6oA3j33qOd4v/TokpA9RDYAgxuZHSlWWeL1lYDoBSf6oFp6du1CGOX2iFJvofhJgLIJVp03jWTv+P6U5ed/mFIErSI50pAEb9aqygpWtKQnVKhOxAi8/wCRUczafW7qbISgK2Nib9f1qL3KmZdWVh9cyiFrG8+mB2kfjRLC1iFqAVJj0mY2tUi7F3AnSbEJGo2+IvVTr7ix/KhCBtP4lXStQA7HuLUyry/rA2G//dIsuz8oKdStaFEJvuk7R3/SKOw2MSwhxxxwmIk2AJiwTO9Zpa0OOlCNA3XKTKQpUbTvH5mu5Pxi/YEts+hA14rvFVoUCJBkfFR1V1JWrJEwa6m234VVHM10K71qNZYp2oqNVkg81FSu9GjWTUO1QUK553FcL1GgWTAorJlfzU/P5GgVO0Vky/5yfnjsaWSdDRezF5gtxxICFIQQbEyDxuORvtROU+IAoqSQrUiypNrdBzSLBY/zE61TrSbx+FK87ad16251HcIBt3JHWvP+JPxZaPdG+x+LbcaBWPK0qsVi0H39h2qjDwVRCwoi0i3v7e9Jcsw61tFWNUqNgkqSLe0TUleJ0takKglJhB6iLEnmpLE1qOwyiEeIsKgJHmLIIBgk3+AOayuWZU64oLRISDYqmJBnitM9nbCEoL8aimdITNjfnb9a9hfFGHNp8sdIi3SeKtBzjGqAk0tBmsKWG3EF0zvpkJnm9vgV1zJkEk+Ukp2sPuU9/wC1F4J9pf0OagbkAJMCq8Lmq3FlLbKggW9RCRH9+ak3JdA7DfD+XpbIUCYQkwZ3nhXt0qjG4YvEw95aOEosf/qdyaaIOltRUoFKjAi6o5nqaBaxFyryCgRZR06jHB6VGLbk2N0qBsCU4cet4LSCY/8A6NQ/iTjkqDY8uYTPN9wOlLc7Db6TqBZUOSPSY2kbReJpCcx8tnQp4qkW0E+nsSYt7V1RxKSv2BbJ+L80U4vyh9CCNtpIv9tq7luBS0CHFKCo3Sn0gbiFHc7UtwGPbbUQpOpJgWEwNyf8UXnXiUOIUhB9BtBFyOvb2ro4NJRS0PT6R9AyHFpU1CTMWvvYCJo8u1mPBa9TBM3mCesbU/t1ruxQ8EcWR1IsU99q4pyq9IrhSKfihLJl3iuFVVFIr0VqRrJKXXNVq5prihWpAs7rpjkQ/nJ+fyNKwKZZD/vJ+fyNLNeLGh9kfI2ifNU22sSRYjYnePbcUVgl41tslBIBNxAm3UHiqc8yheGXOklI+lQmPnpFD4TxM8LKII7j+1ckoSXo71bVxO4fAvukLJ9IN9UXg8A2NdxzqC9BSRBFlAA23sLCjsG//qyQDpi8b/PfpVub4FAaAKilSdlKBuDPppOW6YOe6ZJS8I8oKXrU4o6QgWA6fFOcfkLJCQlEqgDUZ2H73rGYNIQ7oeAgj0KM6QTsq16kM/xTDikeZrgxe/2pZY5X4sbi30aL+DrZIUgO3N9JEe37FMGcW4uEgJShEKWlQBmbhEkTMb+9Yx/xK85Y/hTVeNeW2hyUpbEjRNyYPrI/ShLG39hXFrs1eZ50GkNFCQYGoIFgSZ0gR80fmaErQlwgggBS0g2UYkjTtPevnbfiHy3GwRqCIk87Rb2FN2s4LylEEhpNyoq3ng233tUn+O1RndDXNnkusEq0gFOlAUuL/pF6+dPpi2q1M89zAOWSkJSkQmAB+HSkU9b11YYcUPjiyaRJNzVvk2EXHteqNUGQa1OSeHX34UqEI/5EXPsOfer79DSlx2zSf/j/AA6gwqdir0md7X+1aVTXeh8Jhw2hKE2AtV6TVoqlR505cpWeCe9cIqRTXAKIhDRXSmpE71UVE1jE4qGiuEq612TvNYxzTR2Rp/nJ+fyNASaLyUnzk/P5Gln9WNBeSKHcOCNKhINiCN/ivmXiLwu8hxQbbUW5lOkEiN/wr6pUgm/6UrdlMcnB6PkWVeG8WvUpKFI0pJBUNMkcDvU8L4iUPS+NYB3NlA/rX10HqKw/i7wit1xTrKUwRKkixkbwO9TljTLrKpOpCjP204hpCmiFQSSobgQLEcX4oweCHXmU4hCmzKZV6oJ63Np7Uf8A/jjKnWg6XGykKjTqG5EzbemHiVdi20kFaxBg2AHMAxPFQknCOmMpcXxXQnZ8Kob0lIIdAulUKSqeO1+b06y3wz5SitRQTB9ABi42PWhMt8P4vSCXkwPUEkahboTt8Ua+MQgepQ1AfT135Ncc5yeuVmZWvCYcE60ISeQBe+4k/nWb8Q+QUpawzeklUekEydhKjuae4AHGepeptDZ9MRdXJmIUPwptkuHUkrBXqiI9IHz+lVwrzpsVukfMsR4cxKLuNLgHgTf4qbHhXFOXSyoD/wAoT+dfYktmphkzvXoAWeX6MH4X8EltZXiUpUR9AmRPUxWx0H9P31ooNxzUSkc0VKiU25O2DFFeKL7fv3ojQK8DR5CcSGjtXvKvRBAneoOULZqKnW6HU3VrqiBVOvvemTYNEQiuRUtdQKpo2zHIozJz/OT88djQc0XlP+6n5/I0JdGj2i2pgVWVVLXapDkxtNYbx34gdZdShpwpAAUQALm+/wCFbdCorJ+K/Da33NaADIEyrn9LVn0PjaT2JsN41U42Q99XASN/wq5jE4kkBDSDICvoTA1CQFEix6ip4DwKpC0rW4lISb6ZmORMW961Q8sLOkjRAkX3257CuPNUbf8AstavQGnNyhISAfSAkwNjaduKExeJ/wBWlTKB61A3IIAAtPvemmNCm0lTGkkySk2A7z8XFIsizhxLjpxKkgmNAkQRN9MT2rliu5JdG77HAyNbbSW0O6QkRIRe3/1Fe8II0l0KOpaSL8FNyLcXmhcf4oQg2JIi37+9MvDSEELfSbum42iLR97z3ro/H5crkLLoeuVyoFXU13zBXcSs4a9oqIcrpcobMQI/GoFN6vJrnStYKOFBrxapE94yYSspAWqLSkWnte9OcFmCHRKD7g2I9xxSqaC4tEXkGKoLVGqPWqyqntgoEUyaiWjRWrvUFKpuTFpA4aNF5WyfNFuv5GoaqJy5UuJ+fyNBydMMVsBUk1G4ofL3/wClUwNiaP0zSwyKatGaorBN4rqZqxAipA3pgFL7GtJSZg78fjQH8OQjUlPom5Mk/nzTRaorriQYNiDuTXF+XkVJeyuOLEGHBLnlqWFI2JAIPTT0pt/DWEABCEiN7D9b0tx2IDah5aUwTeIBB4PtS/E5yoEhQVEWIvPtG1cnGUqopdEs9xLfmIbUkLSsxtJTff26U4y/Fo9DTY0lI+nt/wAu/vSXKcGt0qVZISZGpMqkcX2sZnvT3J8H5a1KJCioWMQYHEdKtjUeSjYHdDQIrykAX4FWAihc1UPLPcgfc16MpUrIUKcfnTiTDTGqLjUoCfZIk1blmaqVHmo0zsRJuTsRwaGCAhEJSNQ6mP8AJpW1jkqWWHHdLiSSkmAkbWEm5HFcHzzeyyih+9jATqQdrETB+BzQOPx5MaVK0ydYJAERzO3vSzM2nNBbZMrO6v8AI2JrAZi082opc1g86pvHvvWxxeR3Y8I2fQGczwyXTpSgm0EKTvEbTvR4xSgrW0USLExxyDxJNfJmye9fQvBmMWtpSCIINl/eR3N6OXF8fkmGcK2jV4fN9Z0qGlXSf3FElZNIsXh4F5CwQQdyY6inBxqABIOw4q+DOmvI52meUo1AzV6CCJFxXlp7V1Wn0LRTNF5Z/uJ+fyNUhPNFZYJcFuv5Gg3oy7Pnb2dayPLGpI/pCoUI6jueK2GQ4kuNald/37DavnuWZC6+sKbcUpBV6lxpgfqfavpjbASjQmwAgVz4sVO0UnVaFqc1UVGEjSN+tGpxoLer+raAYvWSfx/k6gLrSYUk/wBQ7UcxmIWkLCYCjuD+fSoSyZItg46PYht5SirWkAG31Seguaj/ABN2AkocSSrSSEW/+VHaepmnGUjzfUFJUAbT1rmaQlUreVqTcIgAG3SubnbplEnVk8HlLB+sSTyslX4UJn2I8lsltGoJEBI49u1UNPuLSFNtrUDsQCQarDrgUlstq8xQ/qBCUjk9/agou7Yb/g54ezBSmta1XXeLQnoP31owZykvobBuSJM27/NNBkwhJ0oVAgkoT+IApFmeUpCwUpQhRMlQsLRtRhKDlZpJrs2EUDnbUtETBkRxf3HNEYF7UgH4qx9tKhCgCOhr1V5R/sh7MFiPOXdEEptIPr7gpi+3PWkWZKUV+YWl+aRZOnnk2ja3Wm/iPInmHFvt63UnjUZT0mPqFJV5r5iQHg9KQZIVYGPawNc3xuDLrq0E5BnD5S4tZJA67DqJ4NKc3zB15WlVwshSZuR7HvQWY5kFelA0I5Qk2J7xY0Kwhaz6ZJ4v0HWqRx0+VFVH2aTA5EyoXxCZF1AEW9po1OeeQ6ENAAcQRAn/ANd+vXessrLnUo1lCgkiZIMRJHxR2X5diNIdbElXpAG5H5D5oOKe5MVpe2bvK8yC2dbrqZuFCIUImx5o5vMEQCVApUOCDHSenSK+euYHGIQULGhCrqJIj7j8qbYJCm2k+VCxPqUIIO9gOCP0rmlhXpk5KujZMLQbtKO+xNvmd4q9eYJSDrBTeBEknbgUhysFXrRabKSTee0/00RmLgTClEJi5lQ+D/ihDJKDpMR7L8ZnyUAq0nSBMkgfh1o3wnnKMQoGwUJlNp23HUVgQ9573l6klH1dEx0PU1psrZbS6lITtN0WH0nmuiWZx7Co06NAy2E2AAHQC32qWoz2qttzUAYjm/FRW9B/e9dHL2RMzn+VrLhdamTuOv3pFg8vX5wQQRIKtE9Os2r6Fh3pF+tLcfkaVuh7WUKESR7RAqfC9jqdaEuU5wUYjyXCAFRBTsnt71t1JbICiRcxf+kj/FZ3J8B6nFLOolWlKikcDehXs3LYJHFlJn8R1rz8sOU/H0WUkkjVYnEhtH8lQBM8Wme1Y/J8xdViHS+o29I4TYxbgcUyynHJxBPq0hIEmLX4HfvT85SnytNyhRmDeT17UikoXGQ22BLz7Q2ZNqz+KzAYkhsaVTeOn+e1KPFeVupeQlo+hZsOh6b9L098LeHC0Q44sFRBhI47zVFCEI87Fe1tk8HmS0JSgejgEwRTH+JKGygVTfoKTZ2tKlaTMq2je0UFi33GxKRJiyjbT7iYJp/KSWyaex4M0WVEFYHAAgg9R2qOLwSC3paw5IckqKYgdrms2zjFBsAwok/VPM7GNjW7wStDCQYBA62mr4k22pPQJaPk2PyReGB8xsfzbom6khJ/CaWYILDkIJ9he3PxX07xs22WA6QVL+lPqNp3tMcVn/CmBBl5SDEGDtf+qqzyKMf2XjkbVsFyvMVL1NPSptQjgBBPMdKPzfDP4fSNadBgSkQO1ulNXcgCG1KC9TivUCbG23wKfZfhfNZQp5Pr0wSd9zB+alBxndEpS2IWWfMYUFEqSoRqII9jBMC/QVk3sM5hfUptKp2mYHtHNbTOnkMfyUoWsri9yBJuPtSjHeG1OEjzVLX9QFwgj9D1pY+EqkNF+zMPZq6QAF6ABsj0j8N6XYjErWZWtR6SZo/G4AoJSAQtJggwfeKi3l+rQkXWqZCrAdLmulcVtFYySCsqzVthuQmXiY9UQOhFvatLhc6WVNQUBQJBgyD6Ffa9ZNeXEOkEA6YCSkelREc/rRGT4QjEpX6igzeOYNpqUoQezJRcjfHMTyrTf5PahsRjFKBhQ9pvSPG4V7WSsBYT9JslMna1Z9nAOuOqBUQU3JF9+kUnxyf2Zzximrs3+VZrqUqR6RzTMY1CpAJPt/c1jm8IQAlMpSSdOq0kblVNMrwehClOOiBwSANXG9CU3GNJg47NBhFKAi/5/wDdU5tkzL31AEjpVeT5qlaQZjcEdDRwQFmxjqa4XKUZWUQiy7LU4XzEoVIJCoN7DeOY2otWbhsSqYP03P4U1eylJlZElImZI+0d6T5m8y20VOISUpBvBKp4EwTB61RNTdh2eYfQ+uEkHSJJIk/B/e1NzgVJRLaxcbESP8Uj8OBJR5iEpGsyQNhH9Jnp+tM3sZpJ1GJ4GwpZ90gUl2ZT+HPl8rcCQE2EGx9qDx+EfW71QALINiO5mtS2/r16YMGJ+O9qraRMoCdAT6kxMqO5PtNdXyUk0JbsQs5Ylp1KiNKD1Mgq6wdrURis2RJ0+qJmTHwJozPMOpxKdIlaTqubHtNJMJ4dV6lq9BFzBBB7ChcZeUmFb7LMyxbqmxMFCz9IBKu1H5Y4y9oZLZAAkyCCYuff/NAZTi1MuhxSVqSBAURYeyf1rYsFrEJ1Lc0ciJEDaxFJkdaCirFpSkwhUAQZIJtaYneu4nOQQbbbz6T8VSzh0srK/MUsT6dRJHwOfc0r8TNuLUFobi4ErG/cdIpYd1YKsal/zCBJSkbL1Sr2gCBNdS646myrAwSBGxuBO9AZTgFIOoFa0T6hGkewvJHWjcQ4VOpS2AkKmZmBboLzWf2oIE4hBcCg3E+lSlxBHaLTVWNy1TgUltKVW2KRMdjxRuOGgBCUJVtJkDT3iqV4tonS4ogEAKCQZgnr3q+PJUaZNreieBwIZSgNpKk/+QBSCd49+tCNveRi0CB60mwMJsDHabRTLDebqU3PlsgegqmYPQf3qt1sF1sDqdRgQfSYtUYveyq+yKSoOJIMCRvY/hVIwDbSisIFwE6b/J96CynGtgkQEkwASPyNNMeAQq0RsTeT7dKaTly2TqkUZi8ytsSrTaN7ilmWuNLIaSj0xGqfUVcXNU4nCOMQpaErSoT7Vb4VxilqWotCE7Kiw/zTrUG0x6/Q4xfhVSkgsOFCgLzse570VkrLrCQh5YUSTBH3pq04VAQPtS/NMqW59K9J63rk+Ry8ZDetBGJx2r06vj4/Clz+AViAplMXACidgJpBmysVhkwoakf8xf79K1XhBzSyhSvqX6iO39I+1PKPxx5RNxt2wnDZOtBgKRpj225gCxrJeLnXmyEkWJssER8X/CvpDmIQRO0W7/FZTxKwHQG0ESVW1dppcOS53IMopbEGC1pbRBGmZM8mTV4zAOKCSn1C6YVE9j0mhRhsQiEFIidybH2obLsOUYkEgaSYmTY8V1uMXbJezQY9RUgaZQPqVsTbpFWYd0LCSkyP+XAPt0ol/DAApkgDcwd4m9Kcou4tQcsB9ERP9qgtoA7YxQQ2Uq06za1xfmlT+W4kalp0LBOoCYNuBNtqKThEqIBKUEQUg/UFXNzE6fapNF9tYS8kFB2UFAp6x1FBOh1sKyXMAGgTBJEkSRBj72/SgMZm5AWpIKiIB3i5701x2KQpEFIkzPf+1ADLf9OyQlJKVeoq3I5kjoKEWk7YHsm0lSkarwmFQLCBzM39q7is6beQAkpCogXi+1zXsM66ohCI0qEqJ2+Peq8MGmdSfLSVzc6ZP3pXV2FdF68vUhs61gq3A3A7TuaS5U0vzXzEqMFuFeggcHv/AHoxWFecSVeajyrmADqjpPFU4OGQjyAVayAu/wBPQ3qiemrN09DR9s4hsKfXoIvoBvbia7gVpeW2hlIKUSSZ7EX71LGYZKVJcWQeI4nr3q/Lnit5PloGmTJAEbHfvSRl7D7MVmbegoSQBAufaKYtZiV/7fCZMkce9L/EuKS69qbECJ7Cd/xovKcrcStSgZGmSYnpv0rodcE2K1WitedIciTBiCDxFWZW2pC1jyyAoiBMC+xiuY7BoW6FlFk7RtPemOJdlxtfYfBHWlbVUhdDDKCtOvVa8AdutMcRjEpRF560kzbELbhwJKgbKA7DekqvEzZsskD9/maj8Tm7KJy6Q+zHEkoNtYII0xv2rmXtOpaSnQsQBBETHT3AtVPhPFodBd3M6QOBYGR/fetb5QCQSoewpJy4eNBUb7Mfj80CRClkEcf1fNBZDig7iURcJk/p+Zq7x9hUuNggSsKEEC8GbVHwjlq2UlxSVDUIFjMd/euiKj8XL2zUux7mJA/zSzKwlx1brtm1ARpsCfnau418OKKEqg8k73HAqeDw6Sz5ThhtJEJ2JqaXGIlqwh90KQdBOkE33n5JvSvBsy6VBOqbGBt0jvWhzXCNNpskhOmEQOf3zWfyTELhZxKoAVCVDiNhA2rRfi6M47KPEYUkhSDK02AtMc6jwe1PfC2ZS0PM3O4N/wA6RZxhyPXPoO5n1GT0pizkra2Eqw7pS5BtMiZ6GmmouCTDGyzNMn811KmZCQfWnVYjiPmiszzlTSUoWmCr0i0ztV2T+dhmpeT69ybEHuKGbzBOLcgwrT6+DG0VK7e1aXsd6RLFrUhTflAEEwqbRPP6VfisFpV5vmKAi6QfSQOvSkOZZg6Hy1MaojpRGU4lxxakPILSQOSbzvB6UXjaVioNS+MUC23cR6ijjtPE9KqyoaUuYcpIVsFRc9DRmKxjeGbCWwdO0JEn8L0qxeOc8zDjTwSZi0m0+1q0U3pdBdBbGGQpsoxErVzeBPECjMnxS/MS2hooAkeoQIAMR1mgsdhghxOIUoGBEcdZPfvRuAzFTzw0xAkzBI2PTeg1aMmY5nAhb07pTcpFpMbVocPnCcMpWs3Uk+m1h+tZjBPOoVrUlMzO9hNW5stDqgEpKfVMq37j2q848nT6GjGV2yvLszLqrjSOBwr5rRZdi0JOgkSbCR+VZb/SS4kBSW0gzzTnBelwGQo7A7zIo5EvQHj9m5wukJ9URG0Upx+VsOfU0376QD+FCYbxAEJhyxHB3B+aY5epL41jaa4mpw2G76EOBZaZKg1ZMg3mJ6zVuIzeIJWOgArVP4UaPUkaT2r5z4j8OrLiP9Oowvgmye88Dar4pRyPyFcWn2N8Fjwt5CJkkk+0AxWxGISAAB77fhWF8PeGVMOeYpwOLiABMXjrWmcxBAggT3pc8Vy8TJqKoA8Uo8tsuoKSUmdMXI9+v4Uh8O5m64pbxSny0HY7/PUUTmObpQ7C1Ai0IN5JPPRIF6Ewz7cqBWUoJvpgTVopqFNBSvdGqxOPCm0LkJUoGAeen96Q5WohR0lBNydcx8Vac2V5KiYKgoBsR/SJEnv3rPYnHOa9WkH/AMeB7UuOHaDwbY7xuLbWVBIMrGkyLe6RR+Cwxwmk61LAtp0bTzI3/wA0iyrC4h4haBKkGYKgLcATW2ynMLfz/SsH1Cxihl8VQFHZS/4jDgCfTqmN9+0UVlmSt4dtRaSL3Uef+qU4zBB59DrQSCgkyRvPtXvEGZLaSAQdJMSCYHuOtS43UY/5DftiTOtTa/MIJXJuNgJsRz2NMc6xq3mUuNgyCDZOoAcgx81Xp89kNgGTOkqEEATe94/vROCzRtlsMSNSTpJ2+3vVm9LW0Ig7KsO1plSyVG3T/wDUVk/EeGf18lJ+hXEDvTv+FPjUsKSUk2CtXp7CDE9qsx2YhLHlKg/0onck8T70INxlfZmB5Nimn2i28pWsXgG1uD1FNMozE+alCEzGq0RYA32iKyrORrw6/NcVKYkpTc/PatjleJUtxGhECIlQI4P34o5Ul1tGXZh3MeAIUEgbA7GqTiAObfvmh04YSCokwd/3tV7RkbCRO37tV6S6LpV0SGJ1G4EDvTfw68guyCSEiwI5NZ9trUSNiL9quw+J8tQI9jFx9qEoWqQZdaNpnXh9vFr8xTikKgAgAXj9a5hiMKgMhRMbTzJqzw455snWkgAG377G1N8ZkjbwmZUBPU1xSlT4SeiSUmtC3E56VJDdhHehMLigpSoO0D2Jv94ilGcZP5YUr+YeYSRI62VuKEyrHo8vUkq0lR3uqRG8dRXRHHGrRNpvZv8ABlAQVKsRYdzSDOsX/KWT0MHmYMRS3D5wVHsNydvtS3NM0LjiGkXlQ/P8qEMT5B29GewWGW66krC4JBV1i0wTzFOVYQHmL/hvzW6fCVJgoT0tz96x2cpS0vSZAN0nt0qyyubrorGe6KEuGYOq341Fb8G4kHtUFYnTpIPyNxUv9apYSkkQn+qPVe/zRorY58P5igDRMKmQb37e9PcflxKfMac0qO4NwY27is/4Vy9tZUtw2BgWiO8daeuZI4V6sO6ohNylUQewO9c86UtMhJbZLKMJiG0Fb0EqvCdhHQe3evZfnCHHbFKiJJkTH35rrniMobLbsJM2Gx+eTReSZe2AShABWNRMCT71OXXKSBW9Hs3dCvoUArYGPwNLXcmZEuE6nImVHkfTxah/F2NUwIBTvfnb86za8+VB5MQIPP61XHjlxtG4yezR5dmzj4UlsKTBg6p0z0Eb0szXAJZUQpK1LXMKKtjvAT/TFUZTnC2dxJmQSYF70D4g8RKfPrTpMzvz71WONqWuhlBmtynDlbWpxcqAIi0RtcHf8qhlviVKHktJkkEgx2Seea+fDFHgkcWNHZIsl9EX+rf/ANTTPB3Y0ca5Ww1yCNIsDQymSOb2jivHNdNiCfz+KsW8FAarDi9GmhlYOQJGvea461oOoH4j+1WYhg3MhQG/WqHcfwdOmInmmX8BNH4YxgQlQuALz3N4P3rTjMyRCXAAB8z0rMM49DSUtljWNI6AKP2vvV+NypxpPm+XJVBLaFH0gjYde9cs4qUrev8ApF3thOPWpQOlW5A73MU3ynLGgIShI1EnYfea+dYvOnFuNpCChCVgkAXgEb1tWMcG1TMSIuOtHLjlGNCVx7Cc18PtKQTGkzFunX71jskydTbq3FqHoJSmbT3rV4rMjB3PHNL/AA/lgxK1u6lwFaYgRbm/2rY5yjF8mG2+iTmNiSdov39hzWdzjFeaQRsB+f6Vrc48MoVAKlyLxMj7RWPzvDpYGoTE6YO/xzH96phcX0HGknTAGndJ/OvLxICrgCetVHCLdTrSebDSdo6/pQ2CwyUk+YZOwA2nvXVUS5q8hU6tf8rQTBPqIAi3JO960OE8TDDOKbfBQtJuAdW4sbcfesT/AK4qWdaLEk9Ez2AsKJweYLkkgkkQVSNgIA71zTxW9ozinv2a44lvGupKBJRcKUmInm9H4/BLbbUWnCFHr9JPIisThM0W0oKkjqN4E7D4ojF+JlEhQ2BMTMni/FSeGVquifB2IcdicQ4T5syDH9/+69hXSkR5cncngVNT5K1EmxPPzv0oc4Y/0kaZ2/e9diqqZRINRite5AI67GoYnCyNdjf3gTXEN6R89PvXlTMxt9vwpUqeglbeDB5SBO5NHZB6cQgG49XSNj96HcQAmYBPNrfHer/DqteIRad9v/U+1G20wrsRKWYtx+xXkuG3q2r1eqyQthwxbqEBSvoNgT+UVVisKTKh2sOPivV6pdbQTcZNjsN5ba1ONpUhIEEGQYFoNtxTXEZg0+QWlnaVFJ94BtzXq9XFPEr5CSSSIZRhSpwqUBAEbXPO423FMMyytESk6VRPUT3r1eqEpPkSpcTGZsnEglKS0rb6TcSYEg7VufBiWmW0oCvUBeeTz9zXq9VczuCDF1JJHcxXrWV7Jr5/4pxDal6QAVJg32uNvmuV6n/GVuzL7gLWN9U6YFrDrzvR6tC0erTva+/tXK9V5qtnR6EOMSQeo4uP0NqghRj6or1eq66AWQT1tz+96tTJF4Nosdo2tXq9SmIOCCNUaYtBmuYVKZHqte19vevV6j6MGApTIBN+pkD2tNC4swdQEg2B/MV2vUi7N6IJH/ESSJINtu80z8PNS8gGAoTYXB9KvivV6tJ6Gj2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how-fruits-and-vegetables-grow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5720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chemeClr val="accent1">
                    <a:satMod val="150000"/>
                  </a:schemeClr>
                </a:solidFill>
                <a:latin typeface="Futura Md BT" pitchFamily="34" charset="0"/>
              </a:rPr>
              <a:t>Artichauts (1)</a:t>
            </a:r>
            <a:endParaRPr lang="lt-LT" b="1" dirty="0">
              <a:solidFill>
                <a:schemeClr val="accent1">
                  <a:satMod val="1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dico-cuisine.fr/images/Artichauts_D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5486400" y="5943600"/>
            <a:ext cx="3429000" cy="914400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fr-CA" sz="3000" b="1" kern="0" dirty="0">
                <a:solidFill>
                  <a:srgbClr val="FFC000"/>
                </a:solidFill>
                <a:latin typeface="Futura Md BT" pitchFamily="34" charset="0"/>
                <a:ea typeface="+mj-ea"/>
                <a:cs typeface="+mj-cs"/>
              </a:rPr>
              <a:t>Artichauts (2)</a:t>
            </a:r>
            <a:endParaRPr lang="lt-LT" sz="3000" b="1" kern="0" dirty="0">
              <a:solidFill>
                <a:srgbClr val="FFC00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how-fruits-and-vegetables-grow-23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2550"/>
            <a:ext cx="9144000" cy="694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638800"/>
            <a:ext cx="27432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666633"/>
                  </a:outerShdw>
                </a:effectLst>
                <a:latin typeface="Futura Md BT" pitchFamily="34" charset="0"/>
              </a:rPr>
              <a:t>Grenades (1)</a:t>
            </a:r>
            <a:endParaRPr lang="lt-LT" b="1" dirty="0">
              <a:solidFill>
                <a:srgbClr val="FF0000"/>
              </a:solidFill>
              <a:effectLst>
                <a:outerShdw blurRad="38100" dist="38100" dir="2700000" algn="tl">
                  <a:srgbClr val="666633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blogue.viteunerecette.ca/wp-content/uploads/2013/12/pomegrana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0"/>
            <a:ext cx="8437563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85800" y="5715000"/>
            <a:ext cx="2590800" cy="8382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fr-CA" sz="3000" b="1" cap="small" dirty="0">
                <a:solidFill>
                  <a:srgbClr val="FF0000"/>
                </a:solidFill>
                <a:latin typeface="Futura Md BT" pitchFamily="34" charset="0"/>
                <a:ea typeface="+mj-ea"/>
                <a:cs typeface="+mj-cs"/>
              </a:rPr>
              <a:t>Grenades (2)</a:t>
            </a:r>
            <a:endParaRPr lang="lt-LT" sz="3000" b="1" cap="small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CA"/>
          </a:p>
        </p:txBody>
      </p:sp>
      <p:pic>
        <p:nvPicPr>
          <p:cNvPr id="43011" name="Picture 4" descr="how-fruits-and-vegetables-grow-23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8077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715000"/>
            <a:ext cx="25146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CA" b="1" dirty="0" smtClean="0">
                <a:solidFill>
                  <a:srgbClr val="FF0000"/>
                </a:solidFill>
                <a:latin typeface="Futura Md BT" pitchFamily="34" charset="0"/>
              </a:rPr>
              <a:t>Grenadier</a:t>
            </a:r>
            <a:endParaRPr lang="lt-LT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5400" cap="none" smtClean="0"/>
              <a:t>LA COURGE</a:t>
            </a:r>
          </a:p>
        </p:txBody>
      </p:sp>
      <p:pic>
        <p:nvPicPr>
          <p:cNvPr id="57348" name="Picture 4" descr="76340727"/>
          <p:cNvPicPr>
            <a:picLocks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35138" y="1600200"/>
            <a:ext cx="4910137" cy="48736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ruits et Légumes .. 10 01 2019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Fruits et Légumes .. 10 01 2019</Template>
  <TotalTime>4</TotalTime>
  <Words>155</Words>
  <Application>Microsoft Office PowerPoint</Application>
  <PresentationFormat>Presentación en pantalla (4:3)</PresentationFormat>
  <Paragraphs>41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5" baseType="lpstr">
      <vt:lpstr>Arial</vt:lpstr>
      <vt:lpstr>Century Schoolbook</vt:lpstr>
      <vt:lpstr>Wingdings</vt:lpstr>
      <vt:lpstr>Wingdings 2</vt:lpstr>
      <vt:lpstr>Calibri</vt:lpstr>
      <vt:lpstr>Futura Md BT</vt:lpstr>
      <vt:lpstr>Fruits et Légumes .. 10 01 2019</vt:lpstr>
      <vt:lpstr>Diseño predeterminado</vt:lpstr>
      <vt:lpstr>   No siempre sabemos cómo crecen nuestras frutas y verduras. </vt:lpstr>
      <vt:lpstr> Cacao (1)</vt:lpstr>
      <vt:lpstr>Cacao (2)</vt:lpstr>
      <vt:lpstr>Arachides (1)</vt:lpstr>
      <vt:lpstr>Arachides (2)</vt:lpstr>
      <vt:lpstr>Vanille (1)</vt:lpstr>
      <vt:lpstr>Presentación de PowerPoint</vt:lpstr>
      <vt:lpstr>Presentación de PowerPoint</vt:lpstr>
      <vt:lpstr>Ananas (2) </vt:lpstr>
      <vt:lpstr>Kiwis (1)</vt:lpstr>
      <vt:lpstr>Presentación de PowerPoint</vt:lpstr>
      <vt:lpstr>Presentación de PowerPoint</vt:lpstr>
      <vt:lpstr>Presentación de PowerPoint</vt:lpstr>
      <vt:lpstr>Amandes (1)</vt:lpstr>
      <vt:lpstr>Amandes (2)</vt:lpstr>
      <vt:lpstr>Avocados</vt:lpstr>
      <vt:lpstr>Caramboles</vt:lpstr>
      <vt:lpstr>Presentación de PowerPoint</vt:lpstr>
      <vt:lpstr>Presentación de PowerPoint</vt:lpstr>
      <vt:lpstr>Presentación de PowerPoint</vt:lpstr>
      <vt:lpstr>Café (2) </vt:lpstr>
      <vt:lpstr>Presentación de PowerPoint</vt:lpstr>
      <vt:lpstr>Presentación de PowerPoint</vt:lpstr>
      <vt:lpstr>Manguier (2)</vt:lpstr>
      <vt:lpstr>Cashews</vt:lpstr>
      <vt:lpstr>Saffran (1)</vt:lpstr>
      <vt:lpstr>Presentación de PowerPoint</vt:lpstr>
      <vt:lpstr>Presentación de PowerPoint</vt:lpstr>
      <vt:lpstr>Choux de Bruxelles (1)</vt:lpstr>
      <vt:lpstr>Choux de Bruxelles (2)</vt:lpstr>
      <vt:lpstr>Artichauts (1)</vt:lpstr>
      <vt:lpstr>Presentación de PowerPoint</vt:lpstr>
      <vt:lpstr>Grenades (1)</vt:lpstr>
      <vt:lpstr>Presentación de PowerPoint</vt:lpstr>
      <vt:lpstr>Grenadier</vt:lpstr>
      <vt:lpstr>LA COURGE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No siempre sabemos cómo crecen nuestras frutas y verduras. </dc:title>
  <dc:creator>Jose Luis</dc:creator>
  <cp:lastModifiedBy>Jose Luis</cp:lastModifiedBy>
  <cp:revision>1</cp:revision>
  <cp:lastPrinted>1601-01-01T00:00:00Z</cp:lastPrinted>
  <dcterms:created xsi:type="dcterms:W3CDTF">2019-09-12T20:16:01Z</dcterms:created>
  <dcterms:modified xsi:type="dcterms:W3CDTF">2019-09-12T20:20:40Z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