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4"/>
  </p:notesMasterIdLst>
  <p:sldIdLst>
    <p:sldId id="256" r:id="rId3"/>
    <p:sldId id="262" r:id="rId4"/>
    <p:sldId id="278" r:id="rId5"/>
    <p:sldId id="260" r:id="rId6"/>
    <p:sldId id="257" r:id="rId7"/>
    <p:sldId id="334" r:id="rId8"/>
    <p:sldId id="263" r:id="rId9"/>
    <p:sldId id="300" r:id="rId10"/>
    <p:sldId id="258" r:id="rId11"/>
    <p:sldId id="277" r:id="rId12"/>
    <p:sldId id="272" r:id="rId13"/>
    <p:sldId id="293" r:id="rId14"/>
    <p:sldId id="264" r:id="rId15"/>
    <p:sldId id="285" r:id="rId16"/>
    <p:sldId id="267" r:id="rId17"/>
    <p:sldId id="280" r:id="rId18"/>
    <p:sldId id="299" r:id="rId19"/>
    <p:sldId id="298" r:id="rId20"/>
    <p:sldId id="296" r:id="rId21"/>
    <p:sldId id="301" r:id="rId22"/>
    <p:sldId id="366" r:id="rId23"/>
    <p:sldId id="271" r:id="rId24"/>
    <p:sldId id="294" r:id="rId25"/>
    <p:sldId id="273" r:id="rId26"/>
    <p:sldId id="311" r:id="rId27"/>
    <p:sldId id="266" r:id="rId28"/>
    <p:sldId id="289" r:id="rId29"/>
    <p:sldId id="270" r:id="rId30"/>
    <p:sldId id="295" r:id="rId31"/>
    <p:sldId id="269" r:id="rId32"/>
    <p:sldId id="309" r:id="rId33"/>
    <p:sldId id="312" r:id="rId34"/>
    <p:sldId id="303" r:id="rId35"/>
    <p:sldId id="297" r:id="rId36"/>
    <p:sldId id="314" r:id="rId37"/>
    <p:sldId id="288" r:id="rId38"/>
    <p:sldId id="360" r:id="rId39"/>
    <p:sldId id="313" r:id="rId40"/>
    <p:sldId id="336" r:id="rId41"/>
    <p:sldId id="342" r:id="rId42"/>
    <p:sldId id="329" r:id="rId43"/>
    <p:sldId id="339" r:id="rId44"/>
    <p:sldId id="327" r:id="rId45"/>
    <p:sldId id="306" r:id="rId46"/>
    <p:sldId id="332" r:id="rId47"/>
    <p:sldId id="328" r:id="rId48"/>
    <p:sldId id="307" r:id="rId49"/>
    <p:sldId id="305" r:id="rId50"/>
    <p:sldId id="291" r:id="rId51"/>
    <p:sldId id="286" r:id="rId52"/>
    <p:sldId id="362" r:id="rId53"/>
    <p:sldId id="348" r:id="rId54"/>
    <p:sldId id="265" r:id="rId55"/>
    <p:sldId id="354" r:id="rId56"/>
    <p:sldId id="352" r:id="rId57"/>
    <p:sldId id="338" r:id="rId58"/>
    <p:sldId id="349" r:id="rId59"/>
    <p:sldId id="365" r:id="rId60"/>
    <p:sldId id="302" r:id="rId61"/>
    <p:sldId id="356" r:id="rId62"/>
    <p:sldId id="346" r:id="rId63"/>
    <p:sldId id="304" r:id="rId64"/>
    <p:sldId id="361" r:id="rId65"/>
    <p:sldId id="358" r:id="rId66"/>
    <p:sldId id="345" r:id="rId67"/>
    <p:sldId id="357" r:id="rId68"/>
    <p:sldId id="359" r:id="rId69"/>
    <p:sldId id="316" r:id="rId70"/>
    <p:sldId id="353" r:id="rId71"/>
    <p:sldId id="351" r:id="rId72"/>
    <p:sldId id="364" r:id="rId73"/>
    <p:sldId id="363" r:id="rId74"/>
    <p:sldId id="310" r:id="rId75"/>
    <p:sldId id="281" r:id="rId76"/>
    <p:sldId id="350" r:id="rId77"/>
    <p:sldId id="325" r:id="rId78"/>
    <p:sldId id="308" r:id="rId79"/>
    <p:sldId id="344" r:id="rId80"/>
    <p:sldId id="331" r:id="rId81"/>
    <p:sldId id="335" r:id="rId82"/>
    <p:sldId id="367" r:id="rId8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lEM4TEdl2nY+GeXJFn80Q==" hashData="gBln2BIiGOj+U90XpBqBuMQIBE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004B7E"/>
    <a:srgbClr val="0077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theme" Target="theme/theme1.xml"/><Relationship Id="rId61" Type="http://schemas.openxmlformats.org/officeDocument/2006/relationships/slide" Target="slides/slide59.xml"/><Relationship Id="rId82" Type="http://schemas.openxmlformats.org/officeDocument/2006/relationships/slide" Target="slides/slide8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CB085F1-4C63-4632-8E55-BE55D74F6A40}" type="datetimeFigureOut">
              <a:rPr lang="en-US"/>
              <a:pPr>
                <a:defRPr/>
              </a:pPr>
              <a:t>7/25/2019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8C8F7DA-67FF-4F3C-A56D-92201F0BB0E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4485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67DD89-3FBC-40C0-91BD-1B1DBABD995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E3E74-3F02-4748-93AB-CEF7936E06F0}" type="datetimeFigureOut">
              <a:rPr lang="en-US"/>
              <a:pPr>
                <a:defRPr/>
              </a:pPr>
              <a:t>7/25/2019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2DF59-AABC-43AB-BF09-ABD8634B770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032067"/>
      </p:ext>
    </p:extLst>
  </p:cSld>
  <p:clrMapOvr>
    <a:masterClrMapping/>
  </p:clrMapOvr>
  <p:transition advTm="271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FDF63-EDA0-4E8A-9531-35DB1312FDFB}" type="datetimeFigureOut">
              <a:rPr lang="en-US"/>
              <a:pPr>
                <a:defRPr/>
              </a:pPr>
              <a:t>7/25/2019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D113A-8EE8-4FA6-95EF-5258341A432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164808"/>
      </p:ext>
    </p:extLst>
  </p:cSld>
  <p:clrMapOvr>
    <a:masterClrMapping/>
  </p:clrMapOvr>
  <p:transition advTm="271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FF348-C85C-4A30-948B-E737DE786FD1}" type="datetimeFigureOut">
              <a:rPr lang="en-US"/>
              <a:pPr>
                <a:defRPr/>
              </a:pPr>
              <a:t>7/25/2019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985DD-60D6-41FA-A87F-D563D0D134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835900"/>
      </p:ext>
    </p:extLst>
  </p:cSld>
  <p:clrMapOvr>
    <a:masterClrMapping/>
  </p:clrMapOvr>
  <p:transition advTm="271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92C45-F3FE-470C-850B-25712D08DECC}" type="datetimeFigureOut">
              <a:rPr lang="en-US"/>
              <a:pPr>
                <a:defRPr/>
              </a:pPr>
              <a:t>7/25/2019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583E9-500B-4C59-8C5D-C528A1CAF07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220671"/>
      </p:ext>
    </p:extLst>
  </p:cSld>
  <p:clrMapOvr>
    <a:masterClrMapping/>
  </p:clrMapOvr>
  <p:transition advTm="271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5BEA2-14FD-4095-9F23-3A43297C024E}" type="datetimeFigureOut">
              <a:rPr lang="en-US"/>
              <a:pPr>
                <a:defRPr/>
              </a:pPr>
              <a:t>7/25/2019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4E6F7-A613-4947-ABD3-06939C2B724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730758"/>
      </p:ext>
    </p:extLst>
  </p:cSld>
  <p:clrMapOvr>
    <a:masterClrMapping/>
  </p:clrMapOvr>
  <p:transition advTm="271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DC454-7115-4B0C-A8A6-785A062AF372}" type="datetimeFigureOut">
              <a:rPr lang="en-US"/>
              <a:pPr>
                <a:defRPr/>
              </a:pPr>
              <a:t>7/25/2019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1533A-CB5F-44FB-9CCF-E88AA7EB0FC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125013"/>
      </p:ext>
    </p:extLst>
  </p:cSld>
  <p:clrMapOvr>
    <a:masterClrMapping/>
  </p:clrMapOvr>
  <p:transition advTm="271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91647-D6FC-48DF-B06D-6F1C58266392}" type="datetimeFigureOut">
              <a:rPr lang="en-US"/>
              <a:pPr>
                <a:defRPr/>
              </a:pPr>
              <a:t>7/25/2019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30D4A-D5B7-4718-9F70-3332F5100B4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406991"/>
      </p:ext>
    </p:extLst>
  </p:cSld>
  <p:clrMapOvr>
    <a:masterClrMapping/>
  </p:clrMapOvr>
  <p:transition advTm="271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F6282-A440-4E94-A62C-8B6C6812B097}" type="datetimeFigureOut">
              <a:rPr lang="en-US"/>
              <a:pPr>
                <a:defRPr/>
              </a:pPr>
              <a:t>7/25/2019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B01D3-40BF-42DF-B626-5B13B658AC0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655967"/>
      </p:ext>
    </p:extLst>
  </p:cSld>
  <p:clrMapOvr>
    <a:masterClrMapping/>
  </p:clrMapOvr>
  <p:transition advTm="271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1F23D-7E81-4EDA-85DB-6BEEC249E07B}" type="datetimeFigureOut">
              <a:rPr lang="en-US"/>
              <a:pPr>
                <a:defRPr/>
              </a:pPr>
              <a:t>7/25/2019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BE939-82B4-4321-BE7C-B0A8A34F714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36631"/>
      </p:ext>
    </p:extLst>
  </p:cSld>
  <p:clrMapOvr>
    <a:masterClrMapping/>
  </p:clrMapOvr>
  <p:transition advTm="271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13EAF-9F3B-4410-BBA6-2EC3F53ABBC2}" type="datetimeFigureOut">
              <a:rPr lang="en-US"/>
              <a:pPr>
                <a:defRPr/>
              </a:pPr>
              <a:t>7/25/2019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411F7-ED0B-4B07-9365-2C6B0A89195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537866"/>
      </p:ext>
    </p:extLst>
  </p:cSld>
  <p:clrMapOvr>
    <a:masterClrMapping/>
  </p:clrMapOvr>
  <p:transition advTm="271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FFFE5-916A-4B95-A068-5A996A241E65}" type="datetimeFigureOut">
              <a:rPr lang="en-US"/>
              <a:pPr>
                <a:defRPr/>
              </a:pPr>
              <a:t>7/25/2019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AF2BE-0BCE-4126-AF0E-1847E31D68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520879"/>
      </p:ext>
    </p:extLst>
  </p:cSld>
  <p:clrMapOvr>
    <a:masterClrMapping/>
  </p:clrMapOvr>
  <p:transition advTm="271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046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297766-B3B4-4D8C-8641-FE60B98801C0}" type="datetimeFigureOut">
              <a:rPr lang="en-US"/>
              <a:pPr>
                <a:defRPr/>
              </a:pPr>
              <a:t>7/25/2019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D43A702-CBC9-4BA9-AA05-FA326D0F507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71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1.png"/><Relationship Id="rId10" Type="http://schemas.openxmlformats.org/officeDocument/2006/relationships/image" Target="../media/image8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an\Pictures\Lands-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114300"/>
            <a:ext cx="9294813" cy="697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-152400" y="685800"/>
            <a:ext cx="92964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4800">
                <a:solidFill>
                  <a:srgbClr val="0077C8"/>
                </a:solidFill>
                <a:latin typeface="Bauhaus 93" pitchFamily="82" charset="0"/>
              </a:rPr>
              <a:t>Nature in blue</a:t>
            </a:r>
          </a:p>
        </p:txBody>
      </p:sp>
      <p:sp>
        <p:nvSpPr>
          <p:cNvPr id="2052" name="TextBox 5"/>
          <p:cNvSpPr txBox="1">
            <a:spLocks noChangeArrowheads="1"/>
          </p:cNvSpPr>
          <p:nvPr/>
        </p:nvSpPr>
        <p:spPr bwMode="auto">
          <a:xfrm>
            <a:off x="2971800" y="1600200"/>
            <a:ext cx="31242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>
                <a:solidFill>
                  <a:srgbClr val="004B7E"/>
                </a:solidFill>
                <a:latin typeface="Papyrus" pitchFamily="66" charset="0"/>
              </a:rPr>
              <a:t>Music</a:t>
            </a:r>
          </a:p>
          <a:p>
            <a:pPr algn="ctr"/>
            <a:r>
              <a:rPr lang="en-US" sz="2400" b="1">
                <a:solidFill>
                  <a:srgbClr val="004B7E"/>
                </a:solidFill>
                <a:latin typeface="Papyrus" pitchFamily="66" charset="0"/>
              </a:rPr>
              <a:t>Solitary</a:t>
            </a:r>
          </a:p>
          <a:p>
            <a:pPr algn="ctr"/>
            <a:r>
              <a:rPr lang="en-US">
                <a:solidFill>
                  <a:srgbClr val="004B7E"/>
                </a:solidFill>
                <a:latin typeface="Papyrus" pitchFamily="66" charset="0"/>
              </a:rPr>
              <a:t>Piano</a:t>
            </a:r>
          </a:p>
        </p:txBody>
      </p:sp>
    </p:spTree>
  </p:cSld>
  <p:clrMapOvr>
    <a:masterClrMapping/>
  </p:clrMapOvr>
  <p:transition advTm="6770">
    <p:sndAc>
      <p:stSnd>
        <p:snd r:embed="rId3" name="corazon_solitario__loneso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van\Pictures\Xmas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HyVan\My Documents\My Pictures\Moonlight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4325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van\Pictures\L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van\Pictures\Lands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Owner\My Documents\My Pictures\F-16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082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Owner\My Documents\My Pictures\Light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152400"/>
            <a:ext cx="9445626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Van\My Documents\My Pictures\1-Win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van\Pictures\Lands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HyVan\My Documents\My Pictures\1-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3438" y="-609600"/>
            <a:ext cx="10815638" cy="807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HyVan\My Documents\My Pictures\B-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800" y="-914400"/>
            <a:ext cx="10591800" cy="853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Van\My Documents\My Pictures\H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4013" cy="769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HyVan\My Documents\My Pictures\Blu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Van\My Documents\My Pictures\2-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HyVan\My Documents\My Pictures\Blu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9913" y="-685800"/>
            <a:ext cx="10283826" cy="815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Van\My Documents\My Pictures\Scape-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C:\Documents and Settings\HyVan\My Documents\My Pictures\Ho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2400"/>
            <a:ext cx="91440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Van\My Documents\My Pictures\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3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HyVan\My Documents\My Pictures\1-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200" y="-1600200"/>
            <a:ext cx="10550525" cy="1013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6400" y="-1447800"/>
            <a:ext cx="13055600" cy="944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van\Pictures\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C:\Documents and Settings\HyVan\My Documents\My Pictures\B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9738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Van\My Documents\My Pictures\2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-457200"/>
            <a:ext cx="9250363" cy="784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HyVan\My Documents\My Pictures\B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800" y="-762000"/>
            <a:ext cx="10515600" cy="845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Van\My Documents\My Pictures\2-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-381000"/>
            <a:ext cx="9686925" cy="754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HyVan\My Documents\My Pictures\Blu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925" y="-152400"/>
            <a:ext cx="9467850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HyVan\My Documents\My Pictures\5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0" y="-762000"/>
            <a:ext cx="10844213" cy="853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HyVan\My Documents\My Pictures\Blue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Van\My Documents\My Pictures\Scape-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HyVan\My Documents\My Pictures\B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3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HyVan\My Documents\My Pictures\B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HyVan\My Documents\My Pictures\B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68263"/>
            <a:ext cx="9220200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Ren\My Documents\My Photos\June Whaun\Cool Pictures 30\image.35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Van\My Documents\My Pictures\2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-609600"/>
            <a:ext cx="10134600" cy="800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Van\My Documents\My Pictures\Night-1-Bl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0988" cy="739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Van\My Documents\My Pictures\Bird-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723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van\Pictures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HyVan\My Documents\My Pictures\1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-557213"/>
            <a:ext cx="9982200" cy="797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Owner\My Documents\My Pictures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van\Pictures\80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van\Pictures\Boat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4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van\Pictures\L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van\Pictures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Van\My Documents\My Pictures\Pix-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7" descr="Lake Pehoe, Torres del Paine National Park, Chi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van\Pictures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Van\My Documents\My Pictures\P-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793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Van\My Documents\My Pictures\1-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HyVan\My Documents\My Pictures\1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HyVan\My Documents\My Pictures\Ocean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113" y="-104775"/>
            <a:ext cx="9420226" cy="706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3" descr="C:\Users\van\Pictures\21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9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van\Pictures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7200"/>
            <a:ext cx="9144000" cy="813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Documents and Settings\HyVan\My Documents\My Pictures\Blu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00" y="-152400"/>
            <a:ext cx="9515475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van\Pictures\11_resiz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van\Pictures\9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72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van\Pictures\F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2900" y="0"/>
            <a:ext cx="9496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van\Pictures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van\Pictures\24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98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Documents and Settings\HyVan\My Documents\My Pictures\2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van\Pictures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van\Pictures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6563" y="0"/>
            <a:ext cx="10850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Documents and Settings\HyVan\My Documents\My Pictures\B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3375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van\Pictures\19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3888" y="0"/>
            <a:ext cx="9767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Users\van\Pictures\15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475" y="0"/>
            <a:ext cx="9998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van\Pictures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72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van\Pictures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9144000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3" descr="C:\Users\van\Pictures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Documents and Settings\HyVan\My Documents\My Pictures\Blu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2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van\Pictures\10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8775" y="0"/>
            <a:ext cx="12211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Users\van\Pictures\8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963" y="0"/>
            <a:ext cx="9224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Users\van\Pictures\23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Users\van\Pictures\22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72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5" descr="Moonset on Vancouver Island - Ca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Documents and Settings\HyVan\My Documents\My Pictures\Blue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400" y="-533400"/>
            <a:ext cx="10325100" cy="777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Users\van\Pictures\7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van\Pictures\3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43000"/>
            <a:ext cx="9144000" cy="800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Documents and Settings\Van\My Documents\My Pictures\Scape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Users\van\Pictures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Users\van\Pictures\M-47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829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1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Documents and Settings\Owner\My Documents\My Pictures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7" name="TextBox 2"/>
          <p:cNvSpPr txBox="1">
            <a:spLocks noChangeArrowheads="1"/>
          </p:cNvSpPr>
          <p:nvPr/>
        </p:nvSpPr>
        <p:spPr bwMode="auto">
          <a:xfrm>
            <a:off x="6858000" y="6019800"/>
            <a:ext cx="1752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2800">
                <a:solidFill>
                  <a:srgbClr val="0099FF"/>
                </a:solidFill>
                <a:latin typeface="Papyrus" pitchFamily="66" charset="0"/>
              </a:rPr>
              <a:t>Hy-Van</a:t>
            </a:r>
          </a:p>
        </p:txBody>
      </p:sp>
    </p:spTree>
  </p:cSld>
  <p:clrMapOvr>
    <a:masterClrMapping/>
  </p:clrMapOvr>
  <p:transition advTm="406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uleur Bleue - Solitary-Piano - Hy Van .. 08 12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Couleur Bleue - Solitary-Piano - Hy Van .. 08 12 2015</Template>
  <TotalTime>3</TotalTime>
  <Words>24</Words>
  <Application>Microsoft Office PowerPoint</Application>
  <PresentationFormat>Presentación en pantalla (4:3)</PresentationFormat>
  <Paragraphs>8</Paragraphs>
  <Slides>81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81</vt:i4>
      </vt:variant>
    </vt:vector>
  </HeadingPairs>
  <TitlesOfParts>
    <vt:vector size="87" baseType="lpstr">
      <vt:lpstr>Calibri</vt:lpstr>
      <vt:lpstr>Arial</vt:lpstr>
      <vt:lpstr>Bauhaus 93</vt:lpstr>
      <vt:lpstr>Papyrus</vt:lpstr>
      <vt:lpstr>Couleur Bleue - Solitary-Piano - Hy Van .. 08 12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2019-07-25T16:52:31Z</dcterms:created>
  <dcterms:modified xsi:type="dcterms:W3CDTF">2019-07-25T16:55:37Z</dcterms:modified>
</cp:coreProperties>
</file>